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317" r:id="rId2"/>
    <p:sldId id="289" r:id="rId3"/>
    <p:sldId id="296" r:id="rId4"/>
    <p:sldId id="310" r:id="rId5"/>
    <p:sldId id="312" r:id="rId6"/>
    <p:sldId id="314" r:id="rId7"/>
    <p:sldId id="316" r:id="rId8"/>
    <p:sldId id="311" r:id="rId9"/>
    <p:sldId id="304" r:id="rId10"/>
    <p:sldId id="318" r:id="rId11"/>
    <p:sldId id="309" r:id="rId12"/>
    <p:sldId id="306" r:id="rId13"/>
  </p:sldIdLst>
  <p:sldSz cx="9144000" cy="6858000" type="screen4x3"/>
  <p:notesSz cx="7315200" cy="9601200"/>
  <p:embeddedFontLst>
    <p:embeddedFont>
      <p:font typeface="Lexia" panose="00000400000000000000" pitchFamily="2" charset="0"/>
      <p:regular r:id="rId16"/>
      <p:bold r:id="rId17"/>
    </p:embeddedFont>
    <p:embeddedFont>
      <p:font typeface="Optima" panose="020B0502050508020304" pitchFamily="34" charset="0"/>
      <p:regular r:id="rId18"/>
      <p:bold r:id="rId19"/>
      <p:italic r:id="rId20"/>
      <p:boldItalic r:id="rId21"/>
    </p:embeddedFont>
    <p:embeddedFont>
      <p:font typeface="Calibri" panose="020F0502020204030204" pitchFamily="34" charset="0"/>
      <p:regular r:id="rId22"/>
      <p:bold r:id="rId23"/>
      <p:italic r:id="rId24"/>
      <p:boldItalic r:id="rId25"/>
    </p:embeddedFont>
    <p:embeddedFont>
      <p:font typeface="Segoe UI" panose="020B0502040204020203"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AE1"/>
    <a:srgbClr val="E8E1D4"/>
    <a:srgbClr val="004A82"/>
    <a:srgbClr val="0747A5"/>
    <a:srgbClr val="0146AB"/>
    <a:srgbClr val="013A8D"/>
    <a:srgbClr val="000F32"/>
    <a:srgbClr val="000510"/>
    <a:srgbClr val="000E2E"/>
    <a:srgbClr val="0019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2" autoAdjust="0"/>
    <p:restoredTop sz="92582" autoAdjust="0"/>
  </p:normalViewPr>
  <p:slideViewPr>
    <p:cSldViewPr>
      <p:cViewPr>
        <p:scale>
          <a:sx n="66" d="100"/>
          <a:sy n="66" d="100"/>
        </p:scale>
        <p:origin x="-1878" y="-372"/>
      </p:cViewPr>
      <p:guideLst>
        <p:guide orient="horz" pos="1584"/>
        <p:guide orient="horz" pos="2400"/>
        <p:guide orient="horz" pos="528"/>
        <p:guide pos="1296"/>
        <p:guide pos="288"/>
        <p:guide pos="384"/>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54" d="100"/>
          <a:sy n="54" d="100"/>
        </p:scale>
        <p:origin x="-1818"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AEC8FE64-2566-4857-9985-FDDD33227E3D}" type="datetimeFigureOut">
              <a:rPr lang="en-US" smtClean="0"/>
              <a:t>11/3/2016</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3A09B6AC-7502-421F-A5ED-E0948A076F80}" type="slidenum">
              <a:rPr lang="en-US" smtClean="0"/>
              <a:t>‹#›</a:t>
            </a:fld>
            <a:endParaRPr lang="en-US"/>
          </a:p>
        </p:txBody>
      </p:sp>
    </p:spTree>
    <p:extLst>
      <p:ext uri="{BB962C8B-B14F-4D97-AF65-F5344CB8AC3E}">
        <p14:creationId xmlns:p14="http://schemas.microsoft.com/office/powerpoint/2010/main" val="3570791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3D679B2A-B87A-45A2-AEA7-E4B9BF1758C3}" type="datetimeFigureOut">
              <a:rPr lang="en-US" smtClean="0"/>
              <a:t>11/3/2016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DE2FDFF0-B345-429A-8D78-497131447CFC}" type="slidenum">
              <a:rPr lang="en-US" smtClean="0"/>
              <a:t>‹#›</a:t>
            </a:fld>
            <a:endParaRPr lang="en-US"/>
          </a:p>
        </p:txBody>
      </p:sp>
    </p:spTree>
    <p:extLst>
      <p:ext uri="{BB962C8B-B14F-4D97-AF65-F5344CB8AC3E}">
        <p14:creationId xmlns:p14="http://schemas.microsoft.com/office/powerpoint/2010/main" val="1471327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1D1538-2E64-4ED4-BA28-E1831C284724}" type="slidenum">
              <a:rPr lang="en-US" smtClean="0"/>
              <a:t>1</a:t>
            </a:fld>
            <a:endParaRPr lang="en-US"/>
          </a:p>
        </p:txBody>
      </p:sp>
    </p:spTree>
    <p:extLst>
      <p:ext uri="{BB962C8B-B14F-4D97-AF65-F5344CB8AC3E}">
        <p14:creationId xmlns:p14="http://schemas.microsoft.com/office/powerpoint/2010/main" val="2890624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2FDFF0-B345-429A-8D78-497131447CFC}" type="slidenum">
              <a:rPr lang="en-US" smtClean="0"/>
              <a:t>8</a:t>
            </a:fld>
            <a:endParaRPr lang="en-US"/>
          </a:p>
        </p:txBody>
      </p:sp>
    </p:spTree>
    <p:extLst>
      <p:ext uri="{BB962C8B-B14F-4D97-AF65-F5344CB8AC3E}">
        <p14:creationId xmlns:p14="http://schemas.microsoft.com/office/powerpoint/2010/main" val="2997173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764874-546E-4DED-9EAF-64C51A415ACD}" type="datetimeFigureOut">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E0B3C9-C1FF-4385-AF96-C94E96A9AC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9585249"/>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DB31C80-7FF6-4781-9008-B56437BA2256}" type="datetimeFigureOut">
              <a:rPr lang="en-US" smtClean="0">
                <a:solidFill>
                  <a:prstClr val="black">
                    <a:tint val="75000"/>
                  </a:prstClr>
                </a:solidFill>
              </a:rPr>
              <a:pPr/>
              <a:t>11/3/2016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D08E053-44BF-45A6-A2A6-3C299550C15B}" type="slidenum">
              <a:rPr lang="en-US" smtClean="0">
                <a:solidFill>
                  <a:prstClr val="black">
                    <a:tint val="75000"/>
                  </a:prstClr>
                </a:solidFill>
              </a:rPr>
              <a:pPr/>
              <a:t>‹#›</a:t>
            </a:fld>
            <a:endParaRPr lang="en-US">
              <a:solidFill>
                <a:prstClr val="black">
                  <a:tint val="75000"/>
                </a:prstClr>
              </a:solidFill>
            </a:endParaRPr>
          </a:p>
        </p:txBody>
      </p:sp>
      <p:sp>
        <p:nvSpPr>
          <p:cNvPr id="11" name="Content Placeholder 2"/>
          <p:cNvSpPr>
            <a:spLocks noGrp="1"/>
          </p:cNvSpPr>
          <p:nvPr>
            <p:ph idx="13"/>
          </p:nvPr>
        </p:nvSpPr>
        <p:spPr>
          <a:xfrm>
            <a:off x="1600200" y="853108"/>
            <a:ext cx="7239000" cy="5867400"/>
          </a:xfrm>
        </p:spPr>
        <p:txBody>
          <a:bodyPr/>
          <a:lstStyle>
            <a:lvl1pPr>
              <a:defRPr sz="3200">
                <a:latin typeface="Optima" panose="020B0502050508020304" pitchFamily="34" charset="0"/>
              </a:defRPr>
            </a:lvl1pPr>
            <a:lvl2pPr>
              <a:defRPr sz="2800">
                <a:latin typeface="Optima" panose="020B0502050508020304" pitchFamily="34" charset="0"/>
              </a:defRPr>
            </a:lvl2pPr>
            <a:lvl3pPr>
              <a:defRPr sz="2400">
                <a:latin typeface="Optima" panose="020B0502050508020304" pitchFamily="34" charset="0"/>
              </a:defRPr>
            </a:lvl3pPr>
            <a:lvl4pPr>
              <a:defRPr sz="2000">
                <a:latin typeface="Optima" panose="020B0502050508020304" pitchFamily="34" charset="0"/>
              </a:defRPr>
            </a:lvl4pPr>
            <a:lvl5pPr>
              <a:defRPr sz="2000">
                <a:latin typeface="Optima" panose="020B05020505080203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53994029"/>
      </p:ext>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Content Placeholder 2"/>
          <p:cNvSpPr>
            <a:spLocks noGrp="1"/>
          </p:cNvSpPr>
          <p:nvPr>
            <p:ph idx="13"/>
          </p:nvPr>
        </p:nvSpPr>
        <p:spPr>
          <a:xfrm>
            <a:off x="1600200" y="985628"/>
            <a:ext cx="7239000" cy="5567572"/>
          </a:xfrm>
        </p:spPr>
        <p:txBody>
          <a:bodyPr/>
          <a:lstStyle>
            <a:lvl1pPr>
              <a:defRPr sz="3200">
                <a:latin typeface="Optima" panose="020B0502050508020304" pitchFamily="34" charset="0"/>
              </a:defRPr>
            </a:lvl1pPr>
            <a:lvl2pPr>
              <a:defRPr sz="2800">
                <a:latin typeface="Optima" panose="020B0502050508020304" pitchFamily="34" charset="0"/>
              </a:defRPr>
            </a:lvl2pPr>
            <a:lvl3pPr>
              <a:defRPr sz="2400">
                <a:latin typeface="Optima" panose="020B0502050508020304" pitchFamily="34" charset="0"/>
              </a:defRPr>
            </a:lvl3pPr>
            <a:lvl4pPr>
              <a:defRPr sz="2000">
                <a:latin typeface="Optima" panose="020B0502050508020304" pitchFamily="34" charset="0"/>
              </a:defRPr>
            </a:lvl4pPr>
            <a:lvl5pPr>
              <a:defRPr sz="2000">
                <a:latin typeface="Optima" panose="020B05020505080203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15039813"/>
      </p:ext>
    </p:extLst>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a:xfrm>
            <a:off x="301488" y="381000"/>
            <a:ext cx="8534400" cy="617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91510769"/>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a:xfrm>
            <a:off x="301488" y="381000"/>
            <a:ext cx="8534400" cy="5486400"/>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73433949"/>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2983074"/>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2620136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475516" y="1025250"/>
            <a:ext cx="7848600" cy="6274148"/>
          </a:xfrm>
          <a:noFill/>
          <a:ln w="25400">
            <a:noFill/>
          </a:ln>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smtClean="0"/>
              <a:t> 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23669912"/>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23" name="Picture 15" descr="PB Logo Yellow"/>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63000"/>
                    </a14:imgEffect>
                  </a14:imgLayer>
                </a14:imgProps>
              </a:ext>
            </a:extLst>
          </a:blip>
          <a:srcRect/>
          <a:stretch>
            <a:fillRect/>
          </a:stretch>
        </p:blipFill>
        <p:spPr bwMode="auto">
          <a:xfrm>
            <a:off x="7837715" y="6359390"/>
            <a:ext cx="1228725" cy="550862"/>
          </a:xfrm>
          <a:prstGeom prst="rect">
            <a:avLst/>
          </a:prstGeom>
          <a:noFill/>
          <a:ln w="9525">
            <a:noFill/>
            <a:miter lim="800000"/>
            <a:headEnd/>
            <a:tailEnd/>
          </a:ln>
        </p:spPr>
      </p:pic>
      <p:sp>
        <p:nvSpPr>
          <p:cNvPr id="10" name="Text Placeholder 9"/>
          <p:cNvSpPr>
            <a:spLocks noGrp="1"/>
          </p:cNvSpPr>
          <p:nvPr>
            <p:ph type="body" sz="quarter" idx="10"/>
          </p:nvPr>
        </p:nvSpPr>
        <p:spPr>
          <a:xfrm>
            <a:off x="1593580" y="957472"/>
            <a:ext cx="6781800" cy="5491163"/>
          </a:xfrm>
        </p:spPr>
        <p:txBody>
          <a:bodyPr/>
          <a:lstStyle>
            <a:lvl1pPr>
              <a:defRPr>
                <a:latin typeface="Optima" panose="020B0502050508020304" pitchFamily="34" charset="0"/>
              </a:defRPr>
            </a:lvl1pPr>
            <a:lvl2pPr>
              <a:defRPr>
                <a:latin typeface="Optima" panose="020B0502050508020304" pitchFamily="34" charset="0"/>
              </a:defRPr>
            </a:lvl2pPr>
            <a:lvl3pPr>
              <a:defRPr>
                <a:latin typeface="Optima" panose="020B0502050508020304" pitchFamily="34" charset="0"/>
              </a:defRPr>
            </a:lvl3pPr>
            <a:lvl4pPr>
              <a:defRPr>
                <a:latin typeface="Optima" panose="020B0502050508020304" pitchFamily="34" charset="0"/>
              </a:defRPr>
            </a:lvl4pPr>
            <a:lvl5pPr>
              <a:defRPr>
                <a:latin typeface="Optima" panose="020B05020505080203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14339878"/>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764874-546E-4DED-9EAF-64C51A415ACD}" type="datetimeFigureOut">
              <a:rPr lang="en-US" smtClean="0">
                <a:solidFill>
                  <a:prstClr val="black">
                    <a:tint val="75000"/>
                  </a:prstClr>
                </a:solidFill>
              </a:rPr>
              <a:pPr/>
              <a:t>11/3/2016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EE0B3C9-C1FF-4385-AF96-C94E96A9ACA0}" type="slidenum">
              <a:rPr lang="en-US" smtClean="0">
                <a:solidFill>
                  <a:prstClr val="black">
                    <a:tint val="75000"/>
                  </a:prstClr>
                </a:solidFill>
              </a:rPr>
              <a:pPr/>
              <a:t>‹#›</a:t>
            </a:fld>
            <a:endParaRPr lang="en-US">
              <a:solidFill>
                <a:prstClr val="black">
                  <a:tint val="75000"/>
                </a:prstClr>
              </a:solidFill>
            </a:endParaRPr>
          </a:p>
        </p:txBody>
      </p:sp>
      <p:sp>
        <p:nvSpPr>
          <p:cNvPr id="8" name="Rectangle 7"/>
          <p:cNvSpPr/>
          <p:nvPr userDrawn="1"/>
        </p:nvSpPr>
        <p:spPr>
          <a:xfrm>
            <a:off x="1298713" y="685800"/>
            <a:ext cx="8455089" cy="6172200"/>
          </a:xfrm>
          <a:prstGeom prst="rect">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a</a:t>
            </a:r>
            <a:endParaRPr lang="en-US" dirty="0">
              <a:solidFill>
                <a:prstClr val="white"/>
              </a:solidFill>
            </a:endParaRPr>
          </a:p>
        </p:txBody>
      </p:sp>
      <p:sp>
        <p:nvSpPr>
          <p:cNvPr id="11" name="Content Placeholder 2"/>
          <p:cNvSpPr>
            <a:spLocks noGrp="1"/>
          </p:cNvSpPr>
          <p:nvPr>
            <p:ph idx="1"/>
          </p:nvPr>
        </p:nvSpPr>
        <p:spPr>
          <a:xfrm>
            <a:off x="762000" y="904910"/>
            <a:ext cx="7863505" cy="5733979"/>
          </a:xfrm>
        </p:spPr>
        <p:txBody>
          <a:bodyPr/>
          <a:lstStyle>
            <a:lvl1pPr>
              <a:defRPr>
                <a:latin typeface="Optima" panose="020B0502050508020304" pitchFamily="34" charset="0"/>
              </a:defRPr>
            </a:lvl1pPr>
            <a:lvl2pPr>
              <a:defRPr>
                <a:latin typeface="Optima" panose="020B0502050508020304" pitchFamily="34" charset="0"/>
              </a:defRPr>
            </a:lvl2pPr>
            <a:lvl3pPr>
              <a:defRPr>
                <a:latin typeface="Optima" panose="020B0502050508020304" pitchFamily="34" charset="0"/>
              </a:defRPr>
            </a:lvl3pPr>
            <a:lvl4pPr>
              <a:defRPr>
                <a:latin typeface="Optima" panose="020B0502050508020304" pitchFamily="34" charset="0"/>
              </a:defRPr>
            </a:lvl4pPr>
            <a:lvl5pPr>
              <a:defRPr>
                <a:latin typeface="Optima" panose="020B05020505080203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3127525"/>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2366" y="962588"/>
            <a:ext cx="7239000" cy="54382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57521805"/>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E0B3C9-C1FF-4385-AF96-C94E96A9ACA0}" type="slidenum">
              <a:rPr lang="en-US" smtClean="0">
                <a:solidFill>
                  <a:prstClr val="black">
                    <a:tint val="75000"/>
                  </a:prstClr>
                </a:solidFill>
              </a:rPr>
              <a:pPr/>
              <a:t>‹#›</a:t>
            </a:fld>
            <a:endParaRPr lang="en-US">
              <a:solidFill>
                <a:prstClr val="black">
                  <a:tint val="75000"/>
                </a:prstClr>
              </a:solidFill>
            </a:endParaRPr>
          </a:p>
        </p:txBody>
      </p:sp>
      <p:sp>
        <p:nvSpPr>
          <p:cNvPr id="17" name="Content Placeholder 2"/>
          <p:cNvSpPr>
            <a:spLocks noGrp="1"/>
          </p:cNvSpPr>
          <p:nvPr>
            <p:ph idx="13"/>
          </p:nvPr>
        </p:nvSpPr>
        <p:spPr>
          <a:xfrm>
            <a:off x="1592366" y="856572"/>
            <a:ext cx="7239000" cy="5867400"/>
          </a:xfrm>
        </p:spPr>
        <p:txBody>
          <a:bodyPr/>
          <a:lstStyle>
            <a:lvl1pPr>
              <a:defRPr sz="3200">
                <a:latin typeface="Optima" panose="020B0502050508020304" pitchFamily="34" charset="0"/>
              </a:defRPr>
            </a:lvl1pPr>
            <a:lvl2pPr>
              <a:defRPr sz="2800">
                <a:latin typeface="Optima" panose="020B0502050508020304" pitchFamily="34" charset="0"/>
              </a:defRPr>
            </a:lvl2pPr>
            <a:lvl3pPr>
              <a:defRPr sz="2400">
                <a:latin typeface="Optima" panose="020B0502050508020304" pitchFamily="34" charset="0"/>
              </a:defRPr>
            </a:lvl3pPr>
            <a:lvl4pPr>
              <a:defRPr sz="2000">
                <a:latin typeface="Optima" panose="020B0502050508020304" pitchFamily="34" charset="0"/>
              </a:defRPr>
            </a:lvl4pPr>
            <a:lvl5pPr>
              <a:defRPr sz="2000">
                <a:latin typeface="Optima" panose="020B05020505080203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1657854"/>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764874-546E-4DED-9EAF-64C51A415ACD}" type="datetimeFigureOut">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E0B3C9-C1FF-4385-AF96-C94E96A9AC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71768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79" r:id="rId4"/>
    <p:sldLayoutId id="2147483666" r:id="rId5"/>
    <p:sldLayoutId id="2147483667" r:id="rId6"/>
    <p:sldLayoutId id="2147483669" r:id="rId7"/>
    <p:sldLayoutId id="2147483670" r:id="rId8"/>
    <p:sldLayoutId id="2147483671" r:id="rId9"/>
    <p:sldLayoutId id="2147483672" r:id="rId10"/>
    <p:sldLayoutId id="2147483673" r:id="rId11"/>
    <p:sldLayoutId id="2147483678" r:id="rId12"/>
  </p:sldLayoutIdLst>
  <p:transition spd="med">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Lexia" panose="00000400000000000000" pitchFamily="2"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Lexia" panose="00000400000000000000" pitchFamily="2" charset="0"/>
          <a:ea typeface="+mn-ea"/>
          <a:cs typeface="Segoe UI"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Lexia" panose="00000400000000000000" pitchFamily="2" charset="0"/>
          <a:ea typeface="+mn-ea"/>
          <a:cs typeface="Segoe UI"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Lexia" panose="00000400000000000000" pitchFamily="2" charset="0"/>
          <a:ea typeface="+mn-ea"/>
          <a:cs typeface="Segoe UI"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Lexia" panose="00000400000000000000" pitchFamily="2" charset="0"/>
          <a:ea typeface="+mn-ea"/>
          <a:cs typeface="Segoe UI"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Lexia" panose="00000400000000000000" pitchFamily="2" charset="0"/>
          <a:ea typeface="+mn-ea"/>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26" Type="http://schemas.openxmlformats.org/officeDocument/2006/relationships/image" Target="../media/image41.png"/><Relationship Id="rId3" Type="http://schemas.openxmlformats.org/officeDocument/2006/relationships/image" Target="../media/image18.png"/><Relationship Id="rId21"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5" Type="http://schemas.openxmlformats.org/officeDocument/2006/relationships/image" Target="../media/image40.png"/><Relationship Id="rId2" Type="http://schemas.openxmlformats.org/officeDocument/2006/relationships/image" Target="../media/image17.png"/><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4.xml"/><Relationship Id="rId6" Type="http://schemas.openxmlformats.org/officeDocument/2006/relationships/image" Target="../media/image21.png"/><Relationship Id="rId11" Type="http://schemas.openxmlformats.org/officeDocument/2006/relationships/image" Target="../media/image26.png"/><Relationship Id="rId24" Type="http://schemas.openxmlformats.org/officeDocument/2006/relationships/image" Target="../media/image39.png"/><Relationship Id="rId5" Type="http://schemas.openxmlformats.org/officeDocument/2006/relationships/image" Target="../media/image20.png"/><Relationship Id="rId15" Type="http://schemas.openxmlformats.org/officeDocument/2006/relationships/image" Target="../media/image30.png"/><Relationship Id="rId23" Type="http://schemas.openxmlformats.org/officeDocument/2006/relationships/image" Target="../media/image38.png"/><Relationship Id="rId28" Type="http://schemas.openxmlformats.org/officeDocument/2006/relationships/image" Target="../media/image43.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7.png"/><Relationship Id="rId27"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74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2400"/>
            <a:ext cx="9082315" cy="6858000"/>
          </a:xfrm>
          <a:prstGeom prst="rect">
            <a:avLst/>
          </a:prstGeom>
        </p:spPr>
      </p:pic>
      <p:sp>
        <p:nvSpPr>
          <p:cNvPr id="5" name="Rectangle 4"/>
          <p:cNvSpPr/>
          <p:nvPr/>
        </p:nvSpPr>
        <p:spPr>
          <a:xfrm>
            <a:off x="0" y="4114800"/>
            <a:ext cx="9144000" cy="2743202"/>
          </a:xfrm>
          <a:prstGeom prst="rect">
            <a:avLst/>
          </a:prstGeom>
          <a:solidFill>
            <a:srgbClr val="000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2170" y="4800600"/>
            <a:ext cx="7746996" cy="838200"/>
          </a:xfrm>
        </p:spPr>
        <p:txBody>
          <a:bodyPr>
            <a:noAutofit/>
          </a:bodyPr>
          <a:lstStyle/>
          <a:p>
            <a:pPr>
              <a:spcBef>
                <a:spcPts val="0"/>
              </a:spcBef>
            </a:pPr>
            <a:r>
              <a:rPr lang="en-US" sz="4000" b="1" dirty="0" smtClean="0">
                <a:solidFill>
                  <a:srgbClr val="FF0000"/>
                </a:solidFill>
                <a:cs typeface="Adobe Devanagari" pitchFamily="18" charset="0"/>
              </a:rPr>
              <a:t/>
            </a:r>
            <a:br>
              <a:rPr lang="en-US" sz="4000" b="1" dirty="0" smtClean="0">
                <a:solidFill>
                  <a:srgbClr val="FF0000"/>
                </a:solidFill>
                <a:cs typeface="Adobe Devanagari" pitchFamily="18" charset="0"/>
              </a:rPr>
            </a:br>
            <a:r>
              <a:rPr lang="en-US" sz="4000" b="1" dirty="0">
                <a:solidFill>
                  <a:srgbClr val="FF0000"/>
                </a:solidFill>
                <a:cs typeface="Adobe Devanagari" pitchFamily="18" charset="0"/>
              </a:rPr>
              <a:t/>
            </a:r>
            <a:br>
              <a:rPr lang="en-US" sz="4000" b="1" dirty="0">
                <a:solidFill>
                  <a:srgbClr val="FF0000"/>
                </a:solidFill>
                <a:cs typeface="Adobe Devanagari" pitchFamily="18" charset="0"/>
              </a:rPr>
            </a:br>
            <a:r>
              <a:rPr lang="en-US" sz="3600" b="1" dirty="0" smtClean="0">
                <a:solidFill>
                  <a:schemeClr val="tx2">
                    <a:lumMod val="40000"/>
                    <a:lumOff val="60000"/>
                  </a:schemeClr>
                </a:solidFill>
                <a:cs typeface="Adobe Devanagari" pitchFamily="18" charset="0"/>
              </a:rPr>
              <a:t>THIRD</a:t>
            </a:r>
            <a:r>
              <a:rPr lang="en-US" b="1" dirty="0" smtClean="0">
                <a:solidFill>
                  <a:schemeClr val="tx2">
                    <a:lumMod val="40000"/>
                    <a:lumOff val="60000"/>
                  </a:schemeClr>
                </a:solidFill>
                <a:cs typeface="Adobe Devanagari" pitchFamily="18" charset="0"/>
              </a:rPr>
              <a:t> </a:t>
            </a:r>
            <a:r>
              <a:rPr lang="en-US" sz="3600" b="1" dirty="0" smtClean="0">
                <a:solidFill>
                  <a:schemeClr val="tx2">
                    <a:lumMod val="40000"/>
                    <a:lumOff val="60000"/>
                  </a:schemeClr>
                </a:solidFill>
                <a:cs typeface="Adobe Devanagari" pitchFamily="18" charset="0"/>
              </a:rPr>
              <a:t>SUNDAY </a:t>
            </a:r>
            <a:r>
              <a:rPr lang="en-US" sz="3600" b="1" smtClean="0">
                <a:solidFill>
                  <a:schemeClr val="tx2">
                    <a:lumMod val="40000"/>
                    <a:lumOff val="60000"/>
                  </a:schemeClr>
                </a:solidFill>
                <a:cs typeface="Adobe Devanagari" pitchFamily="18" charset="0"/>
              </a:rPr>
              <a:t>IN ADVENT</a:t>
            </a:r>
            <a:r>
              <a:rPr lang="en-US" sz="3200" b="1">
                <a:solidFill>
                  <a:srgbClr val="FF0000"/>
                </a:solidFill>
                <a:cs typeface="Adobe Devanagari" pitchFamily="18" charset="0"/>
              </a:rPr>
              <a:t/>
            </a:r>
            <a:br>
              <a:rPr lang="en-US" sz="3200" b="1">
                <a:solidFill>
                  <a:srgbClr val="FF0000"/>
                </a:solidFill>
                <a:cs typeface="Adobe Devanagari" pitchFamily="18" charset="0"/>
              </a:rPr>
            </a:br>
            <a:r>
              <a:rPr lang="en-US" sz="4800" b="1" smtClean="0">
                <a:solidFill>
                  <a:srgbClr val="FF0000"/>
                </a:solidFill>
                <a:cs typeface="Adobe Devanagari" pitchFamily="18" charset="0"/>
              </a:rPr>
              <a:t>J</a:t>
            </a:r>
            <a:r>
              <a:rPr lang="en-US" sz="4800" b="1" smtClean="0">
                <a:solidFill>
                  <a:srgbClr val="FFFF66"/>
                </a:solidFill>
                <a:cs typeface="Adobe Devanagari" pitchFamily="18" charset="0"/>
              </a:rPr>
              <a:t>O</a:t>
            </a:r>
            <a:r>
              <a:rPr lang="en-US" sz="4800" b="1" smtClean="0">
                <a:solidFill>
                  <a:srgbClr val="00B050"/>
                </a:solidFill>
                <a:cs typeface="Adobe Devanagari" pitchFamily="18" charset="0"/>
              </a:rPr>
              <a:t>Y</a:t>
            </a:r>
            <a:r>
              <a:rPr lang="en-US" sz="2800" i="1" smtClean="0">
                <a:solidFill>
                  <a:srgbClr val="00B050"/>
                </a:solidFill>
                <a:latin typeface="Segoe UI" panose="020B0502040204020203" pitchFamily="34" charset="0"/>
                <a:cs typeface="Segoe UI" panose="020B0502040204020203" pitchFamily="34" charset="0"/>
              </a:rPr>
              <a:t> </a:t>
            </a:r>
            <a:r>
              <a:rPr lang="en-US" sz="2800" i="1" smtClean="0">
                <a:solidFill>
                  <a:srgbClr val="FFFFCC"/>
                </a:solidFill>
                <a:latin typeface="Segoe UI" panose="020B0502040204020203" pitchFamily="34" charset="0"/>
                <a:cs typeface="Segoe UI" panose="020B0502040204020203" pitchFamily="34" charset="0"/>
              </a:rPr>
              <a:t>     </a:t>
            </a:r>
            <a:r>
              <a:rPr lang="en-US" sz="2400" i="1" dirty="0" smtClean="0">
                <a:solidFill>
                  <a:schemeClr val="tx2">
                    <a:lumMod val="40000"/>
                    <a:lumOff val="60000"/>
                  </a:schemeClr>
                </a:solidFill>
                <a:latin typeface="Segoe UI" panose="020B0502040204020203" pitchFamily="34" charset="0"/>
                <a:cs typeface="Segoe UI" panose="020B0502040204020203" pitchFamily="34" charset="0"/>
              </a:rPr>
              <a:t/>
            </a:r>
            <a:br>
              <a:rPr lang="en-US" sz="2400" i="1" dirty="0" smtClean="0">
                <a:solidFill>
                  <a:schemeClr val="tx2">
                    <a:lumMod val="40000"/>
                    <a:lumOff val="60000"/>
                  </a:schemeClr>
                </a:solidFill>
                <a:latin typeface="Segoe UI" panose="020B0502040204020203" pitchFamily="34" charset="0"/>
                <a:cs typeface="Segoe UI" panose="020B0502040204020203" pitchFamily="34" charset="0"/>
              </a:rPr>
            </a:br>
            <a:r>
              <a:rPr lang="en-US" sz="1600" i="1" dirty="0">
                <a:solidFill>
                  <a:schemeClr val="tx2">
                    <a:lumMod val="40000"/>
                    <a:lumOff val="60000"/>
                  </a:schemeClr>
                </a:solidFill>
                <a:latin typeface="Segoe UI" panose="020B0502040204020203" pitchFamily="34" charset="0"/>
                <a:cs typeface="Segoe UI" panose="020B0502040204020203" pitchFamily="34" charset="0"/>
              </a:rPr>
              <a:t> </a:t>
            </a:r>
            <a:r>
              <a:rPr lang="en-US" sz="1600" i="1" dirty="0" smtClean="0">
                <a:solidFill>
                  <a:schemeClr val="tx2">
                    <a:lumMod val="40000"/>
                    <a:lumOff val="60000"/>
                  </a:schemeClr>
                </a:solidFill>
                <a:latin typeface="Segoe UI" panose="020B0502040204020203" pitchFamily="34" charset="0"/>
                <a:cs typeface="Segoe UI" panose="020B0502040204020203" pitchFamily="34" charset="0"/>
              </a:rPr>
              <a:t>                                       </a:t>
            </a:r>
            <a:r>
              <a:rPr lang="en-US" sz="2000" b="1" dirty="0" smtClean="0">
                <a:solidFill>
                  <a:schemeClr val="bg1">
                    <a:lumMod val="95000"/>
                  </a:schemeClr>
                </a:solidFill>
                <a:latin typeface="Charlemagne Std" pitchFamily="82" charset="0"/>
                <a:cs typeface="Adobe Devanagari" pitchFamily="18" charset="0"/>
              </a:rPr>
              <a:t/>
            </a:r>
            <a:br>
              <a:rPr lang="en-US" sz="2000" b="1" dirty="0" smtClean="0">
                <a:solidFill>
                  <a:schemeClr val="bg1">
                    <a:lumMod val="95000"/>
                  </a:schemeClr>
                </a:solidFill>
                <a:latin typeface="Charlemagne Std" pitchFamily="82" charset="0"/>
                <a:cs typeface="Adobe Devanagari" pitchFamily="18" charset="0"/>
              </a:rPr>
            </a:br>
            <a:r>
              <a:rPr lang="en-US" sz="1800" b="1" dirty="0">
                <a:solidFill>
                  <a:schemeClr val="tx2">
                    <a:lumMod val="40000"/>
                    <a:lumOff val="60000"/>
                  </a:schemeClr>
                </a:solidFill>
                <a:cs typeface="Segoe UI" panose="020B0502040204020203" pitchFamily="34" charset="0"/>
              </a:rPr>
              <a:t>Isaiah </a:t>
            </a:r>
            <a:r>
              <a:rPr lang="en-US" sz="1800" b="1" dirty="0" smtClean="0">
                <a:solidFill>
                  <a:schemeClr val="tx2">
                    <a:lumMod val="40000"/>
                    <a:lumOff val="60000"/>
                  </a:schemeClr>
                </a:solidFill>
                <a:cs typeface="Segoe UI" panose="020B0502040204020203" pitchFamily="34" charset="0"/>
              </a:rPr>
              <a:t>35:1-10; Luke 1:46b-55</a:t>
            </a:r>
            <a:r>
              <a:rPr lang="en-US" sz="3200" b="1" dirty="0">
                <a:solidFill>
                  <a:schemeClr val="bg1">
                    <a:lumMod val="95000"/>
                  </a:schemeClr>
                </a:solidFill>
                <a:latin typeface="Charlemagne Std" pitchFamily="82" charset="0"/>
                <a:cs typeface="Adobe Devanagari" pitchFamily="18" charset="0"/>
              </a:rPr>
              <a:t/>
            </a:r>
            <a:br>
              <a:rPr lang="en-US" sz="3200" b="1" dirty="0">
                <a:solidFill>
                  <a:schemeClr val="bg1">
                    <a:lumMod val="95000"/>
                  </a:schemeClr>
                </a:solidFill>
                <a:latin typeface="Charlemagne Std" pitchFamily="82" charset="0"/>
                <a:cs typeface="Adobe Devanagari" pitchFamily="18" charset="0"/>
              </a:rPr>
            </a:br>
            <a:endParaRPr lang="en-US" sz="2000" b="1" dirty="0">
              <a:solidFill>
                <a:schemeClr val="bg1">
                  <a:lumMod val="95000"/>
                </a:schemeClr>
              </a:solidFill>
              <a:latin typeface="Charlemagne Std" pitchFamily="82" charset="0"/>
              <a:cs typeface="Adobe Devanagari" pitchFamily="18" charset="0"/>
            </a:endParaRPr>
          </a:p>
        </p:txBody>
      </p:sp>
      <p:pic>
        <p:nvPicPr>
          <p:cNvPr id="23" name="Picture 22"/>
          <p:cNvPicPr>
            <a:picLocks noChangeAspect="1"/>
          </p:cNvPicPr>
          <p:nvPr/>
        </p:nvPicPr>
        <p:blipFill>
          <a:blip r:embed="rId4" cstate="print">
            <a:duotone>
              <a:prstClr val="black"/>
              <a:schemeClr val="accent1">
                <a:tint val="45000"/>
                <a:satMod val="400000"/>
              </a:schemeClr>
            </a:duotone>
            <a:extLst>
              <a:ext uri="{BEBA8EAE-BF5A-486C-A8C5-ECC9F3942E4B}">
                <a14:imgProps xmlns:a14="http://schemas.microsoft.com/office/drawing/2010/main">
                  <a14:imgLayer r:embed="rId5">
                    <a14:imgEffect>
                      <a14:colorTemperature colorTemp="1500"/>
                    </a14:imgEffect>
                    <a14:imgEffect>
                      <a14:saturation sat="400000"/>
                    </a14:imgEffect>
                    <a14:imgEffect>
                      <a14:brightnessContrast bright="-2000" contrast="1000"/>
                    </a14:imgEffect>
                  </a14:imgLayer>
                </a14:imgProps>
              </a:ext>
              <a:ext uri="{28A0092B-C50C-407E-A947-70E740481C1C}">
                <a14:useLocalDpi xmlns:a14="http://schemas.microsoft.com/office/drawing/2010/main" val="0"/>
              </a:ext>
            </a:extLst>
          </a:blip>
          <a:stretch>
            <a:fillRect/>
          </a:stretch>
        </p:blipFill>
        <p:spPr>
          <a:xfrm>
            <a:off x="3276600" y="4007830"/>
            <a:ext cx="2576286" cy="589494"/>
          </a:xfrm>
          <a:prstGeom prst="rect">
            <a:avLst/>
          </a:prstGeom>
          <a:noFill/>
          <a:ln w="9525">
            <a:noFill/>
          </a:ln>
        </p:spPr>
      </p:pic>
    </p:spTree>
    <p:extLst>
      <p:ext uri="{BB962C8B-B14F-4D97-AF65-F5344CB8AC3E}">
        <p14:creationId xmlns:p14="http://schemas.microsoft.com/office/powerpoint/2010/main" val="1237924831"/>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EAE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86228" y="852720"/>
            <a:ext cx="8534400" cy="5167080"/>
          </a:xfrm>
        </p:spPr>
        <p:txBody>
          <a:bodyPr>
            <a:normAutofit/>
          </a:bodyPr>
          <a:lstStyle/>
          <a:p>
            <a:pPr marL="0" indent="0">
              <a:buNone/>
            </a:pPr>
            <a:r>
              <a:rPr lang="en-US" sz="2400" dirty="0">
                <a:latin typeface="Lexia" panose="00000400000000000000" pitchFamily="2" charset="0"/>
              </a:rPr>
              <a:t/>
            </a:r>
            <a:br>
              <a:rPr lang="en-US" sz="2400" dirty="0">
                <a:latin typeface="Lexia" panose="00000400000000000000" pitchFamily="2" charset="0"/>
              </a:rPr>
            </a:br>
            <a:r>
              <a:rPr lang="en-US" sz="2400" dirty="0" smtClean="0">
                <a:latin typeface="Lexia" panose="00000400000000000000" pitchFamily="2" charset="0"/>
              </a:rPr>
              <a:t>So today, in this joy-filled hour of worship,                            we take a moment to honor those who said yes                    to God’s call to ministry in its many forms by                 supporting the Christmas Fund of the United                    Church of Christ. This Special Mission offering                       assists ministers and lay employees with financial   support during retirement or in times of crisis                 or need. God has richly blessed us through                               the ministry of God’s servants; let us offer                               our gifts with rejoicing.</a:t>
            </a:r>
            <a:endParaRPr lang="en-US" sz="2400" dirty="0">
              <a:latin typeface="Lexia" panose="00000400000000000000" pitchFamily="2" charset="0"/>
            </a:endParaRPr>
          </a:p>
        </p:txBody>
      </p:sp>
      <p:sp>
        <p:nvSpPr>
          <p:cNvPr id="4" name="Rectangle 3"/>
          <p:cNvSpPr/>
          <p:nvPr/>
        </p:nvSpPr>
        <p:spPr>
          <a:xfrm>
            <a:off x="478974" y="512410"/>
            <a:ext cx="6760026" cy="954107"/>
          </a:xfrm>
          <a:prstGeom prst="rect">
            <a:avLst/>
          </a:prstGeom>
        </p:spPr>
        <p:txBody>
          <a:bodyPr wrap="square">
            <a:spAutoFit/>
          </a:bodyPr>
          <a:lstStyle/>
          <a:p>
            <a:r>
              <a:rPr lang="en-US" sz="2400" b="1" dirty="0" smtClean="0">
                <a:solidFill>
                  <a:srgbClr val="004A82"/>
                </a:solidFill>
                <a:latin typeface="Lexia" panose="00000400000000000000" pitchFamily="2" charset="0"/>
              </a:rPr>
              <a:t>Call to the Offering, </a:t>
            </a:r>
            <a:r>
              <a:rPr lang="en-US" sz="2000" b="1" dirty="0" smtClean="0">
                <a:solidFill>
                  <a:srgbClr val="004A82"/>
                </a:solidFill>
                <a:latin typeface="Lexia" panose="00000400000000000000" pitchFamily="2" charset="0"/>
              </a:rPr>
              <a:t>continued</a:t>
            </a:r>
            <a:r>
              <a:rPr lang="en-US" sz="3200" b="1" dirty="0" smtClean="0">
                <a:solidFill>
                  <a:srgbClr val="004A82"/>
                </a:solidFill>
                <a:latin typeface="Lexia" panose="00000400000000000000" pitchFamily="2" charset="0"/>
              </a:rPr>
              <a:t/>
            </a:r>
            <a:br>
              <a:rPr lang="en-US" sz="3200" b="1" dirty="0" smtClean="0">
                <a:solidFill>
                  <a:srgbClr val="004A82"/>
                </a:solidFill>
                <a:latin typeface="Lexia" panose="00000400000000000000" pitchFamily="2" charset="0"/>
              </a:rPr>
            </a:br>
            <a:endParaRPr lang="en-US" sz="3200" b="1" dirty="0">
              <a:solidFill>
                <a:srgbClr val="004A82"/>
              </a:solidFill>
              <a:latin typeface="Lexia" panose="00000400000000000000" pitchFamily="2" charset="0"/>
            </a:endParaRPr>
          </a:p>
        </p:txBody>
      </p:sp>
    </p:spTree>
    <p:extLst>
      <p:ext uri="{BB962C8B-B14F-4D97-AF65-F5344CB8AC3E}">
        <p14:creationId xmlns:p14="http://schemas.microsoft.com/office/powerpoint/2010/main" val="1874407586"/>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EAE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0170" y="382446"/>
            <a:ext cx="8534400" cy="6035040"/>
          </a:xfrm>
        </p:spPr>
        <p:txBody>
          <a:bodyPr/>
          <a:lstStyle/>
          <a:p>
            <a:pPr marL="0" indent="0">
              <a:buNone/>
            </a:pPr>
            <a:r>
              <a:rPr lang="en-US" b="1" dirty="0">
                <a:solidFill>
                  <a:srgbClr val="004A82"/>
                </a:solidFill>
                <a:latin typeface="Lexia" panose="00000400000000000000" pitchFamily="2" charset="0"/>
                <a:cs typeface="+mn-cs"/>
              </a:rPr>
              <a:t>Prayer of Dedication</a:t>
            </a:r>
          </a:p>
          <a:p>
            <a:pPr marL="0" indent="0" fontAlgn="ctr">
              <a:spcAft>
                <a:spcPts val="600"/>
              </a:spcAft>
              <a:buNone/>
            </a:pPr>
            <a:r>
              <a:rPr lang="en-US" sz="2400" b="1" dirty="0" smtClean="0">
                <a:solidFill>
                  <a:srgbClr val="004A82"/>
                </a:solidFill>
                <a:latin typeface="Lexia" panose="00000400000000000000" pitchFamily="2" charset="0"/>
                <a:cs typeface="+mn-cs"/>
              </a:rPr>
              <a:t/>
            </a:r>
            <a:br>
              <a:rPr lang="en-US" sz="2400" b="1" dirty="0" smtClean="0">
                <a:solidFill>
                  <a:srgbClr val="004A82"/>
                </a:solidFill>
                <a:latin typeface="Lexia" panose="00000400000000000000" pitchFamily="2" charset="0"/>
                <a:cs typeface="+mn-cs"/>
              </a:rPr>
            </a:br>
            <a:r>
              <a:rPr lang="en-US" sz="2400" b="1" dirty="0" smtClean="0">
                <a:solidFill>
                  <a:srgbClr val="004A82"/>
                </a:solidFill>
                <a:latin typeface="Lexia" panose="00000400000000000000" pitchFamily="2" charset="0"/>
                <a:cs typeface="+mn-cs"/>
              </a:rPr>
              <a:t>All</a:t>
            </a:r>
            <a:r>
              <a:rPr lang="en-US" sz="2400" b="1" dirty="0">
                <a:solidFill>
                  <a:srgbClr val="004A82"/>
                </a:solidFill>
                <a:latin typeface="Lexia" panose="00000400000000000000" pitchFamily="2" charset="0"/>
                <a:cs typeface="+mn-cs"/>
              </a:rPr>
              <a:t>:</a:t>
            </a:r>
          </a:p>
          <a:p>
            <a:pPr marL="0" indent="0">
              <a:buNone/>
            </a:pPr>
            <a:r>
              <a:rPr lang="en-US" sz="2400" b="1" dirty="0" smtClean="0">
                <a:latin typeface="Lexia" panose="00000400000000000000" pitchFamily="2" charset="0"/>
              </a:rPr>
              <a:t>God of the lowly and blessed, we thank you for the many ways we have been blessed by those who, like Mary, said yes to your invitation to participate in bringing your love to birth in our world. We are especially grateful for those servants who have given their gifts in our faith communities as minsters and lay employees. We dedicate these offering in celebration of their service and for  their continued journeys. Bless these offerings and us, that they and we might be used in turn the world upside down with your love. May each of us rejoice in our opportunities to play our role in the drama of redeeming love. Amen.</a:t>
            </a:r>
            <a:endParaRPr lang="en-US" sz="2400" b="1" dirty="0">
              <a:latin typeface="Lexia" panose="00000400000000000000" pitchFamily="2" charset="0"/>
            </a:endParaRPr>
          </a:p>
        </p:txBody>
      </p:sp>
    </p:spTree>
    <p:extLst>
      <p:ext uri="{BB962C8B-B14F-4D97-AF65-F5344CB8AC3E}">
        <p14:creationId xmlns:p14="http://schemas.microsoft.com/office/powerpoint/2010/main" val="889551894"/>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EAE1"/>
        </a:solidFill>
        <a:effectLst/>
      </p:bgPr>
    </p:bg>
    <p:spTree>
      <p:nvGrpSpPr>
        <p:cNvPr id="1" name=""/>
        <p:cNvGrpSpPr/>
        <p:nvPr/>
      </p:nvGrpSpPr>
      <p:grpSpPr>
        <a:xfrm>
          <a:off x="0" y="0"/>
          <a:ext cx="0" cy="0"/>
          <a:chOff x="0" y="0"/>
          <a:chExt cx="0" cy="0"/>
        </a:xfrm>
      </p:grpSpPr>
      <p:grpSp>
        <p:nvGrpSpPr>
          <p:cNvPr id="18" name="Group 17"/>
          <p:cNvGrpSpPr/>
          <p:nvPr/>
        </p:nvGrpSpPr>
        <p:grpSpPr>
          <a:xfrm>
            <a:off x="-219577" y="-685800"/>
            <a:ext cx="9581293" cy="7772400"/>
            <a:chOff x="-219577" y="-685800"/>
            <a:chExt cx="9581293" cy="7772400"/>
          </a:xfrm>
        </p:grpSpPr>
        <p:grpSp>
          <p:nvGrpSpPr>
            <p:cNvPr id="15" name="Group 14"/>
            <p:cNvGrpSpPr/>
            <p:nvPr/>
          </p:nvGrpSpPr>
          <p:grpSpPr>
            <a:xfrm>
              <a:off x="-219577" y="-685800"/>
              <a:ext cx="9581293" cy="7772400"/>
              <a:chOff x="-219577" y="-685800"/>
              <a:chExt cx="9581293" cy="7772400"/>
            </a:xfrm>
          </p:grpSpPr>
          <p:grpSp>
            <p:nvGrpSpPr>
              <p:cNvPr id="12" name="Group 11"/>
              <p:cNvGrpSpPr/>
              <p:nvPr/>
            </p:nvGrpSpPr>
            <p:grpSpPr>
              <a:xfrm>
                <a:off x="-219577" y="-685800"/>
                <a:ext cx="9412517" cy="7772400"/>
                <a:chOff x="-50801" y="-457200"/>
                <a:chExt cx="9227459" cy="7574134"/>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1640" r="4965"/>
                <a:stretch/>
              </p:blipFill>
              <p:spPr>
                <a:xfrm>
                  <a:off x="-43542" y="-457200"/>
                  <a:ext cx="9220200" cy="6256913"/>
                </a:xfrm>
                <a:prstGeom prst="rect">
                  <a:avLst/>
                </a:prstGeom>
              </p:spPr>
            </p:pic>
            <p:sp>
              <p:nvSpPr>
                <p:cNvPr id="11" name="Rectangle 10"/>
                <p:cNvSpPr/>
                <p:nvPr/>
              </p:nvSpPr>
              <p:spPr>
                <a:xfrm>
                  <a:off x="-50801" y="4917161"/>
                  <a:ext cx="9227459" cy="2199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18143" y="459123"/>
                <a:ext cx="9343573" cy="5344771"/>
                <a:chOff x="18143" y="459123"/>
                <a:chExt cx="9343573" cy="5344771"/>
              </a:xfrm>
            </p:grpSpPr>
            <p:grpSp>
              <p:nvGrpSpPr>
                <p:cNvPr id="50" name="Group 49"/>
                <p:cNvGrpSpPr/>
                <p:nvPr/>
              </p:nvGrpSpPr>
              <p:grpSpPr>
                <a:xfrm>
                  <a:off x="18143" y="459123"/>
                  <a:ext cx="9343573" cy="5344771"/>
                  <a:chOff x="18143" y="459123"/>
                  <a:chExt cx="9343573" cy="5344771"/>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216" y="459123"/>
                    <a:ext cx="3629500" cy="3017049"/>
                  </a:xfrm>
                  <a:prstGeom prst="rect">
                    <a:avLst/>
                  </a:prstGeom>
                </p:spPr>
              </p:pic>
              <p:grpSp>
                <p:nvGrpSpPr>
                  <p:cNvPr id="49" name="Group 48"/>
                  <p:cNvGrpSpPr/>
                  <p:nvPr/>
                </p:nvGrpSpPr>
                <p:grpSpPr>
                  <a:xfrm>
                    <a:off x="18143" y="548034"/>
                    <a:ext cx="9006552" cy="5255860"/>
                    <a:chOff x="18143" y="548034"/>
                    <a:chExt cx="9006552" cy="525586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43" y="3645906"/>
                      <a:ext cx="2670053" cy="2157988"/>
                    </a:xfrm>
                    <a:prstGeom prst="rect">
                      <a:avLst/>
                    </a:prstGeom>
                  </p:spPr>
                </p:pic>
                <p:grpSp>
                  <p:nvGrpSpPr>
                    <p:cNvPr id="48" name="Group 47"/>
                    <p:cNvGrpSpPr/>
                    <p:nvPr/>
                  </p:nvGrpSpPr>
                  <p:grpSpPr>
                    <a:xfrm>
                      <a:off x="22782" y="548034"/>
                      <a:ext cx="9001913" cy="4272414"/>
                      <a:chOff x="22782" y="548034"/>
                      <a:chExt cx="9001913" cy="4272414"/>
                    </a:xfrm>
                  </p:grpSpPr>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71956">
                        <a:off x="22782" y="548034"/>
                        <a:ext cx="3202284" cy="3668088"/>
                      </a:xfrm>
                      <a:prstGeom prst="rect">
                        <a:avLst/>
                      </a:prstGeom>
                    </p:spPr>
                  </p:pic>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425160">
                        <a:off x="5643145" y="1060836"/>
                        <a:ext cx="3381550" cy="3759612"/>
                      </a:xfrm>
                      <a:prstGeom prst="rect">
                        <a:avLst/>
                      </a:prstGeom>
                    </p:spPr>
                  </p:pic>
                  <p:pic>
                    <p:nvPicPr>
                      <p:cNvPr id="44" name="Picture 4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10600" y="1115890"/>
                        <a:ext cx="2680058" cy="3699224"/>
                      </a:xfrm>
                      <a:prstGeom prst="rect">
                        <a:avLst/>
                      </a:prstGeom>
                    </p:spPr>
                  </p:pic>
                </p:grpSp>
              </p:grpSp>
            </p:gr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3200" y="1847440"/>
                  <a:ext cx="2605999" cy="3044150"/>
                </a:xfrm>
                <a:prstGeom prst="rect">
                  <a:avLst/>
                </a:prstGeom>
              </p:spPr>
            </p:pic>
          </p:grpSp>
        </p:grpSp>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541293">
              <a:off x="220305" y="179506"/>
              <a:ext cx="836741" cy="940758"/>
            </a:xfrm>
            <a:prstGeom prst="rect">
              <a:avLst/>
            </a:prstGeom>
          </p:spPr>
        </p:pic>
        <p:pic>
          <p:nvPicPr>
            <p:cNvPr id="42" name="Picture 4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358367">
              <a:off x="5718404" y="536821"/>
              <a:ext cx="836741" cy="940758"/>
            </a:xfrm>
            <a:prstGeom prst="rect">
              <a:avLst/>
            </a:prstGeom>
          </p:spPr>
        </p:pic>
        <p:pic>
          <p:nvPicPr>
            <p:cNvPr id="46" name="Picture 4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358367">
              <a:off x="8090044" y="10542"/>
              <a:ext cx="650564" cy="731437"/>
            </a:xfrm>
            <a:prstGeom prst="rect">
              <a:avLst/>
            </a:prstGeom>
          </p:spPr>
        </p:pic>
      </p:grpSp>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543" y="-152400"/>
            <a:ext cx="9220200" cy="7072859"/>
          </a:xfrm>
          <a:prstGeom prst="rect">
            <a:avLst/>
          </a:prstGeom>
        </p:spPr>
      </p:pic>
      <p:pic>
        <p:nvPicPr>
          <p:cNvPr id="47" name="Picture 46"/>
          <p:cNvPicPr>
            <a:picLocks noChangeAspect="1"/>
          </p:cNvPicPr>
          <p:nvPr/>
        </p:nvPicPr>
        <p:blipFill rotWithShape="1">
          <a:blip r:embed="rId12">
            <a:extLst>
              <a:ext uri="{28A0092B-C50C-407E-A947-70E740481C1C}">
                <a14:useLocalDpi xmlns:a14="http://schemas.microsoft.com/office/drawing/2010/main" val="0"/>
              </a:ext>
            </a:extLst>
          </a:blip>
          <a:srcRect l="1716" t="19429" r="4326"/>
          <a:stretch/>
        </p:blipFill>
        <p:spPr>
          <a:xfrm>
            <a:off x="-76201" y="-152400"/>
            <a:ext cx="9220201" cy="7028877"/>
          </a:xfrm>
          <a:prstGeom prst="rect">
            <a:avLst/>
          </a:prstGeom>
        </p:spPr>
      </p:pic>
      <p:grpSp>
        <p:nvGrpSpPr>
          <p:cNvPr id="51" name="Group 50"/>
          <p:cNvGrpSpPr/>
          <p:nvPr/>
        </p:nvGrpSpPr>
        <p:grpSpPr>
          <a:xfrm>
            <a:off x="61685" y="-685800"/>
            <a:ext cx="9227382" cy="6431638"/>
            <a:chOff x="61685" y="-685800"/>
            <a:chExt cx="9469305" cy="6431638"/>
          </a:xfrm>
        </p:grpSpPr>
        <p:pic>
          <p:nvPicPr>
            <p:cNvPr id="45" name="Picture 4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20975676">
              <a:off x="97634" y="593047"/>
              <a:ext cx="3185250" cy="3630001"/>
            </a:xfrm>
            <a:prstGeom prst="rect">
              <a:avLst/>
            </a:prstGeom>
          </p:spPr>
        </p:pic>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685" y="3733800"/>
              <a:ext cx="2572657" cy="2012038"/>
            </a:xfrm>
            <a:prstGeom prst="rect">
              <a:avLst/>
            </a:prstGeom>
          </p:spPr>
        </p:pic>
        <p:pic>
          <p:nvPicPr>
            <p:cNvPr id="4" name="Picture 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941416" y="478761"/>
              <a:ext cx="3589574" cy="2986526"/>
            </a:xfrm>
            <a:prstGeom prst="rect">
              <a:avLst/>
            </a:prstGeom>
          </p:spPr>
        </p:pic>
        <p:pic>
          <p:nvPicPr>
            <p:cNvPr id="17" name="Picture 1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1424916">
              <a:off x="5784416" y="1052967"/>
              <a:ext cx="3376000" cy="3753441"/>
            </a:xfrm>
            <a:prstGeom prst="rect">
              <a:avLst/>
            </a:prstGeom>
          </p:spPr>
        </p:pic>
        <p:pic>
          <p:nvPicPr>
            <p:cNvPr id="40" name="Picture 3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041644" y="-685800"/>
              <a:ext cx="2944455" cy="3369795"/>
            </a:xfrm>
            <a:prstGeom prst="rect">
              <a:avLst/>
            </a:prstGeom>
          </p:spPr>
        </p:pic>
      </p:grpSp>
      <p:grpSp>
        <p:nvGrpSpPr>
          <p:cNvPr id="52" name="Group 51"/>
          <p:cNvGrpSpPr/>
          <p:nvPr/>
        </p:nvGrpSpPr>
        <p:grpSpPr>
          <a:xfrm>
            <a:off x="2406785" y="1143000"/>
            <a:ext cx="4434826" cy="3774161"/>
            <a:chOff x="2406785" y="1143000"/>
            <a:chExt cx="4434826" cy="3774161"/>
          </a:xfrm>
        </p:grpSpPr>
        <p:pic>
          <p:nvPicPr>
            <p:cNvPr id="5" name="Picture 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231010" y="1143000"/>
              <a:ext cx="2610601" cy="3616742"/>
            </a:xfrm>
            <a:prstGeom prst="rect">
              <a:avLst/>
            </a:prstGeom>
          </p:spPr>
        </p:pic>
        <p:pic>
          <p:nvPicPr>
            <p:cNvPr id="43" name="Picture 4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406785" y="1830865"/>
              <a:ext cx="2594004" cy="3086296"/>
            </a:xfrm>
            <a:prstGeom prst="rect">
              <a:avLst/>
            </a:prstGeom>
          </p:spPr>
        </p:pic>
      </p:grpSp>
      <p:grpSp>
        <p:nvGrpSpPr>
          <p:cNvPr id="19" name="Group 18"/>
          <p:cNvGrpSpPr/>
          <p:nvPr/>
        </p:nvGrpSpPr>
        <p:grpSpPr>
          <a:xfrm>
            <a:off x="-147918" y="2558063"/>
            <a:ext cx="9034918" cy="2096525"/>
            <a:chOff x="-147918" y="2558063"/>
            <a:chExt cx="9034918" cy="2096525"/>
          </a:xfrm>
        </p:grpSpPr>
        <p:pic>
          <p:nvPicPr>
            <p:cNvPr id="34" name="Picture 3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flipH="1">
              <a:off x="6850176" y="3182927"/>
              <a:ext cx="2036824" cy="1471661"/>
            </a:xfrm>
            <a:prstGeom prst="rect">
              <a:avLst/>
            </a:prstGeom>
          </p:spPr>
        </p:pic>
        <p:pic>
          <p:nvPicPr>
            <p:cNvPr id="32" name="Picture 3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47918" y="2558063"/>
              <a:ext cx="2129118" cy="1538346"/>
            </a:xfrm>
            <a:prstGeom prst="rect">
              <a:avLst/>
            </a:prstGeom>
          </p:spPr>
        </p:pic>
      </p:grpSp>
      <p:pic>
        <p:nvPicPr>
          <p:cNvPr id="21" name="Picture 20"/>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rot="20541109">
            <a:off x="7696199" y="4489683"/>
            <a:ext cx="1386113" cy="1348794"/>
          </a:xfrm>
          <a:prstGeom prst="rect">
            <a:avLst/>
          </a:prstGeom>
        </p:spPr>
      </p:pic>
      <p:pic>
        <p:nvPicPr>
          <p:cNvPr id="53" name="Picture 52"/>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rot="2408084">
            <a:off x="1845252" y="4538242"/>
            <a:ext cx="1386113" cy="1348794"/>
          </a:xfrm>
          <a:prstGeom prst="rect">
            <a:avLst/>
          </a:prstGeom>
        </p:spPr>
      </p:pic>
      <p:pic>
        <p:nvPicPr>
          <p:cNvPr id="23" name="Picture 22"/>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0801" y="5571114"/>
            <a:ext cx="9144000" cy="1327573"/>
          </a:xfrm>
          <a:prstGeom prst="rect">
            <a:avLst/>
          </a:prstGeom>
        </p:spPr>
      </p:pic>
      <p:pic>
        <p:nvPicPr>
          <p:cNvPr id="6" name="Picture 5"/>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1751574">
            <a:off x="911436" y="460155"/>
            <a:ext cx="1155179" cy="866384"/>
          </a:xfrm>
          <a:prstGeom prst="rect">
            <a:avLst/>
          </a:prstGeom>
        </p:spPr>
      </p:pic>
      <p:pic>
        <p:nvPicPr>
          <p:cNvPr id="30" name="Picture 2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101892" y="3186554"/>
            <a:ext cx="2129118" cy="1538346"/>
          </a:xfrm>
          <a:prstGeom prst="rect">
            <a:avLst/>
          </a:prstGeom>
        </p:spPr>
      </p:pic>
      <p:grpSp>
        <p:nvGrpSpPr>
          <p:cNvPr id="20" name="Group 19"/>
          <p:cNvGrpSpPr/>
          <p:nvPr/>
        </p:nvGrpSpPr>
        <p:grpSpPr>
          <a:xfrm>
            <a:off x="1854117" y="2377491"/>
            <a:ext cx="6014471" cy="3561551"/>
            <a:chOff x="1854117" y="2377491"/>
            <a:chExt cx="6014471" cy="3561551"/>
          </a:xfrm>
        </p:grpSpPr>
        <p:pic>
          <p:nvPicPr>
            <p:cNvPr id="31" name="Picture 3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flipH="1">
              <a:off x="5739470" y="3622398"/>
              <a:ext cx="2129118" cy="1538346"/>
            </a:xfrm>
            <a:prstGeom prst="rect">
              <a:avLst/>
            </a:prstGeom>
          </p:spPr>
        </p:pic>
        <p:pic>
          <p:nvPicPr>
            <p:cNvPr id="33" name="Picture 32"/>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flipH="1">
              <a:off x="4590143" y="4486237"/>
              <a:ext cx="2010726" cy="1452805"/>
            </a:xfrm>
            <a:prstGeom prst="rect">
              <a:avLst/>
            </a:prstGeom>
          </p:spPr>
        </p:pic>
        <p:pic>
          <p:nvPicPr>
            <p:cNvPr id="38" name="Picture 37"/>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854117" y="2377491"/>
              <a:ext cx="1632189" cy="1179301"/>
            </a:xfrm>
            <a:prstGeom prst="rect">
              <a:avLst/>
            </a:prstGeom>
          </p:spPr>
        </p:pic>
      </p:grpSp>
      <p:pic>
        <p:nvPicPr>
          <p:cNvPr id="2" name="Picture 1"/>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rot="712066" flipH="1">
            <a:off x="3791926" y="3022750"/>
            <a:ext cx="2074139" cy="1498622"/>
          </a:xfrm>
          <a:prstGeom prst="rect">
            <a:avLst/>
          </a:prstGeom>
        </p:spPr>
      </p:pic>
      <p:pic>
        <p:nvPicPr>
          <p:cNvPr id="41" name="Picture 40"/>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3189263" y="-266665"/>
            <a:ext cx="1753636" cy="2114105"/>
          </a:xfrm>
          <a:prstGeom prst="rect">
            <a:avLst/>
          </a:prstGeom>
        </p:spPr>
      </p:pic>
    </p:spTree>
    <p:extLst>
      <p:ext uri="{BB962C8B-B14F-4D97-AF65-F5344CB8AC3E}">
        <p14:creationId xmlns:p14="http://schemas.microsoft.com/office/powerpoint/2010/main" val="13338352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2000"/>
                                        <p:tgtEl>
                                          <p:spTgt spid="47"/>
                                        </p:tgtEl>
                                      </p:cBhvr>
                                    </p:animEffect>
                                  </p:childTnLst>
                                </p:cTn>
                              </p:par>
                              <p:par>
                                <p:cTn id="8" presetID="10" presetClass="entr" presetSubtype="0" fill="hold" nodeType="withEffect">
                                  <p:stCondLst>
                                    <p:cond delay="100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2000"/>
                                        <p:tgtEl>
                                          <p:spTgt spid="24"/>
                                        </p:tgtEl>
                                      </p:cBhvr>
                                    </p:animEffect>
                                  </p:childTnLst>
                                </p:cTn>
                              </p:par>
                              <p:par>
                                <p:cTn id="11" presetID="10" presetClass="entr" presetSubtype="0" fill="hold" nodeType="withEffect">
                                  <p:stCondLst>
                                    <p:cond delay="100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2000"/>
                                        <p:tgtEl>
                                          <p:spTgt spid="52"/>
                                        </p:tgtEl>
                                      </p:cBhvr>
                                    </p:animEffect>
                                  </p:childTnLst>
                                </p:cTn>
                              </p:par>
                              <p:par>
                                <p:cTn id="14" presetID="10" presetClass="entr" presetSubtype="0" fill="hold" nodeType="withEffect">
                                  <p:stCondLst>
                                    <p:cond delay="100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2000"/>
                                        <p:tgtEl>
                                          <p:spTgt spid="51"/>
                                        </p:tgtEl>
                                      </p:cBhvr>
                                    </p:animEffect>
                                  </p:childTnLst>
                                </p:cTn>
                              </p:par>
                              <p:par>
                                <p:cTn id="17" presetID="10" presetClass="entr" presetSubtype="0" fill="hold" nodeType="withEffect">
                                  <p:stCondLst>
                                    <p:cond delay="10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2000"/>
                                        <p:tgtEl>
                                          <p:spTgt spid="19"/>
                                        </p:tgtEl>
                                      </p:cBhvr>
                                    </p:animEffect>
                                  </p:childTnLst>
                                </p:cTn>
                              </p:par>
                              <p:par>
                                <p:cTn id="20" presetID="10" presetClass="entr" presetSubtype="0" fill="hold" nodeType="withEffect">
                                  <p:stCondLst>
                                    <p:cond delay="100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2000"/>
                                        <p:tgtEl>
                                          <p:spTgt spid="20"/>
                                        </p:tgtEl>
                                      </p:cBhvr>
                                    </p:animEffect>
                                  </p:childTnLst>
                                </p:cTn>
                              </p:par>
                              <p:par>
                                <p:cTn id="23" presetID="10" presetClass="entr" presetSubtype="0" fill="hold" nodeType="withEffect">
                                  <p:stCondLst>
                                    <p:cond delay="100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2000"/>
                                        <p:tgtEl>
                                          <p:spTgt spid="30"/>
                                        </p:tgtEl>
                                      </p:cBhvr>
                                    </p:animEffect>
                                  </p:childTnLst>
                                </p:cTn>
                              </p:par>
                              <p:par>
                                <p:cTn id="26" presetID="10" presetClass="entr" presetSubtype="0" fill="hold" nodeType="withEffect">
                                  <p:stCondLst>
                                    <p:cond delay="100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2000"/>
                                        <p:tgtEl>
                                          <p:spTgt spid="2"/>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2000"/>
                                        <p:tgtEl>
                                          <p:spTgt spid="23"/>
                                        </p:tgtEl>
                                      </p:cBhvr>
                                    </p:animEffect>
                                  </p:childTnLst>
                                </p:cTn>
                              </p:par>
                              <p:par>
                                <p:cTn id="33" presetID="10"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2000"/>
                                        <p:tgtEl>
                                          <p:spTgt spid="21"/>
                                        </p:tgtEl>
                                      </p:cBhvr>
                                    </p:animEffect>
                                  </p:childTnLst>
                                </p:cTn>
                              </p:par>
                              <p:par>
                                <p:cTn id="36" presetID="10" presetClass="entr" presetSubtype="0" fill="hold"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2000"/>
                                        <p:tgtEl>
                                          <p:spTgt spid="53"/>
                                        </p:tgtEl>
                                      </p:cBhvr>
                                    </p:animEffect>
                                  </p:childTnLst>
                                </p:cTn>
                              </p:par>
                              <p:par>
                                <p:cTn id="39" presetID="10" presetClass="entr" presetSubtype="0"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2000"/>
                                        <p:tgtEl>
                                          <p:spTgt spid="41"/>
                                        </p:tgtEl>
                                      </p:cBhvr>
                                    </p:animEffect>
                                  </p:childTnLst>
                                </p:cTn>
                              </p:par>
                              <p:par>
                                <p:cTn id="42" presetID="10" presetClass="entr" presetSubtype="0"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AE1"/>
        </a:solidFill>
        <a:effectLst/>
      </p:bgPr>
    </p:bg>
    <p:spTree>
      <p:nvGrpSpPr>
        <p:cNvPr id="1" name=""/>
        <p:cNvGrpSpPr/>
        <p:nvPr/>
      </p:nvGrpSpPr>
      <p:grpSpPr>
        <a:xfrm>
          <a:off x="0" y="0"/>
          <a:ext cx="0" cy="0"/>
          <a:chOff x="0" y="0"/>
          <a:chExt cx="0" cy="0"/>
        </a:xfrm>
      </p:grpSpPr>
      <p:sp>
        <p:nvSpPr>
          <p:cNvPr id="4" name="Rectangle 3"/>
          <p:cNvSpPr/>
          <p:nvPr/>
        </p:nvSpPr>
        <p:spPr>
          <a:xfrm>
            <a:off x="486228" y="389407"/>
            <a:ext cx="8077200" cy="1200329"/>
          </a:xfrm>
          <a:prstGeom prst="rect">
            <a:avLst/>
          </a:prstGeom>
        </p:spPr>
        <p:txBody>
          <a:bodyPr wrap="square">
            <a:spAutoFit/>
          </a:bodyPr>
          <a:lstStyle/>
          <a:p>
            <a:r>
              <a:rPr lang="en-US" sz="3200" b="1" dirty="0" smtClean="0">
                <a:solidFill>
                  <a:srgbClr val="004A82"/>
                </a:solidFill>
                <a:latin typeface="Lexia" panose="00000400000000000000" pitchFamily="2" charset="0"/>
              </a:rPr>
              <a:t>Third </a:t>
            </a:r>
            <a:r>
              <a:rPr lang="en-US" sz="3200" b="1" dirty="0">
                <a:solidFill>
                  <a:srgbClr val="004A82"/>
                </a:solidFill>
                <a:latin typeface="Lexia" panose="00000400000000000000" pitchFamily="2" charset="0"/>
              </a:rPr>
              <a:t>Sunday in Advent</a:t>
            </a:r>
          </a:p>
          <a:p>
            <a:endParaRPr lang="en-US" sz="4000" b="1" dirty="0">
              <a:solidFill>
                <a:srgbClr val="004A82"/>
              </a:solidFill>
              <a:latin typeface="Lexia" panose="00000400000000000000" pitchFamily="2" charset="0"/>
            </a:endParaRPr>
          </a:p>
        </p:txBody>
      </p:sp>
      <p:sp>
        <p:nvSpPr>
          <p:cNvPr id="20" name="Rectangle 19"/>
          <p:cNvSpPr/>
          <p:nvPr/>
        </p:nvSpPr>
        <p:spPr>
          <a:xfrm>
            <a:off x="486231" y="1295400"/>
            <a:ext cx="6676569" cy="5539978"/>
          </a:xfrm>
          <a:prstGeom prst="rect">
            <a:avLst/>
          </a:prstGeom>
        </p:spPr>
        <p:txBody>
          <a:bodyPr wrap="square">
            <a:spAutoFit/>
          </a:bodyPr>
          <a:lstStyle/>
          <a:p>
            <a:pPr lvl="0">
              <a:spcAft>
                <a:spcPts val="600"/>
              </a:spcAft>
            </a:pPr>
            <a:r>
              <a:rPr lang="en-US" sz="2400" b="1" dirty="0" smtClean="0">
                <a:solidFill>
                  <a:srgbClr val="004A82"/>
                </a:solidFill>
                <a:latin typeface="Lexia" panose="00000400000000000000" pitchFamily="2" charset="0"/>
              </a:rPr>
              <a:t>One</a:t>
            </a:r>
            <a:r>
              <a:rPr lang="en-US" sz="2400" b="1" dirty="0">
                <a:solidFill>
                  <a:srgbClr val="004A82"/>
                </a:solidFill>
                <a:latin typeface="Lexia" panose="00000400000000000000" pitchFamily="2" charset="0"/>
              </a:rPr>
              <a:t>: </a:t>
            </a:r>
            <a:r>
              <a:rPr lang="en-US" i="1" dirty="0" smtClean="0">
                <a:solidFill>
                  <a:srgbClr val="004A82"/>
                </a:solidFill>
                <a:latin typeface="Lexia" panose="00000400000000000000" pitchFamily="2" charset="0"/>
                <a:cs typeface="Segoe UI" panose="020B0502040204020203" pitchFamily="34" charset="0"/>
              </a:rPr>
              <a:t> </a:t>
            </a:r>
            <a:endParaRPr lang="en-US" i="1" dirty="0">
              <a:solidFill>
                <a:srgbClr val="004A82"/>
              </a:solidFill>
              <a:latin typeface="Lexia" panose="00000400000000000000" pitchFamily="2" charset="0"/>
              <a:cs typeface="Segoe UI" panose="020B0502040204020203" pitchFamily="34" charset="0"/>
            </a:endParaRPr>
          </a:p>
          <a:p>
            <a:r>
              <a:rPr lang="en-US" sz="2400" dirty="0" smtClean="0">
                <a:latin typeface="Lexia" panose="00000400000000000000" pitchFamily="2" charset="0"/>
                <a:cs typeface="Segoe UI" panose="020B0502040204020203" pitchFamily="34" charset="0"/>
              </a:rPr>
              <a:t>There are some blessings that are only revealed to us when the day is darkest.</a:t>
            </a:r>
            <a:br>
              <a:rPr lang="en-US" sz="2400" dirty="0" smtClean="0">
                <a:latin typeface="Lexia" panose="00000400000000000000" pitchFamily="2" charset="0"/>
                <a:cs typeface="Segoe UI" panose="020B0502040204020203" pitchFamily="34" charset="0"/>
              </a:rPr>
            </a:br>
            <a:r>
              <a:rPr lang="en-US" sz="2400" dirty="0" smtClean="0">
                <a:latin typeface="Lexia" panose="00000400000000000000" pitchFamily="2" charset="0"/>
                <a:cs typeface="Segoe UI" panose="020B0502040204020203" pitchFamily="34" charset="0"/>
              </a:rPr>
              <a:t/>
            </a:r>
            <a:br>
              <a:rPr lang="en-US" sz="2400" dirty="0" smtClean="0">
                <a:latin typeface="Lexia" panose="00000400000000000000" pitchFamily="2" charset="0"/>
                <a:cs typeface="Segoe UI" panose="020B0502040204020203" pitchFamily="34" charset="0"/>
              </a:rPr>
            </a:br>
            <a:r>
              <a:rPr lang="en-US" sz="2400" b="1" dirty="0" smtClean="0">
                <a:solidFill>
                  <a:srgbClr val="004A82"/>
                </a:solidFill>
                <a:latin typeface="Lexia" panose="00000400000000000000" pitchFamily="2" charset="0"/>
              </a:rPr>
              <a:t>Many</a:t>
            </a:r>
            <a:r>
              <a:rPr lang="en-US" sz="2400" b="1" dirty="0">
                <a:solidFill>
                  <a:srgbClr val="004A82"/>
                </a:solidFill>
                <a:latin typeface="Lexia" panose="00000400000000000000" pitchFamily="2" charset="0"/>
              </a:rPr>
              <a:t>:</a:t>
            </a:r>
          </a:p>
          <a:p>
            <a:pPr lvl="0">
              <a:spcAft>
                <a:spcPts val="600"/>
              </a:spcAft>
            </a:pPr>
            <a:r>
              <a:rPr lang="en-US" sz="2400" b="1" dirty="0" smtClean="0">
                <a:latin typeface="Lexia" panose="00000400000000000000" pitchFamily="2" charset="0"/>
                <a:cs typeface="Segoe UI" panose="020B0502040204020203" pitchFamily="34" charset="0"/>
              </a:rPr>
              <a:t>There are some mercies that only shine when the shadows are deepest.</a:t>
            </a:r>
            <a:r>
              <a:rPr lang="en-US" sz="2800" b="1" dirty="0">
                <a:solidFill>
                  <a:srgbClr val="0747A5"/>
                </a:solidFill>
                <a:latin typeface="Lexia" panose="00000400000000000000" pitchFamily="2" charset="0"/>
              </a:rPr>
              <a:t> </a:t>
            </a:r>
            <a:br>
              <a:rPr lang="en-US" sz="2800" b="1" dirty="0">
                <a:solidFill>
                  <a:srgbClr val="0747A5"/>
                </a:solidFill>
                <a:latin typeface="Lexia" panose="00000400000000000000" pitchFamily="2" charset="0"/>
              </a:rPr>
            </a:br>
            <a:r>
              <a:rPr lang="en-US" sz="2800" b="1" dirty="0" smtClean="0">
                <a:solidFill>
                  <a:srgbClr val="0747A5"/>
                </a:solidFill>
                <a:latin typeface="Lexia" panose="00000400000000000000" pitchFamily="2" charset="0"/>
              </a:rPr>
              <a:t/>
            </a:r>
            <a:br>
              <a:rPr lang="en-US" sz="2800" b="1" dirty="0" smtClean="0">
                <a:solidFill>
                  <a:srgbClr val="0747A5"/>
                </a:solidFill>
                <a:latin typeface="Lexia" panose="00000400000000000000" pitchFamily="2" charset="0"/>
              </a:rPr>
            </a:br>
            <a:r>
              <a:rPr lang="en-US" sz="2400" b="1" dirty="0" smtClean="0">
                <a:solidFill>
                  <a:srgbClr val="004A82"/>
                </a:solidFill>
                <a:latin typeface="Lexia" panose="00000400000000000000" pitchFamily="2" charset="0"/>
              </a:rPr>
              <a:t>One</a:t>
            </a:r>
            <a:r>
              <a:rPr lang="en-US" sz="2400" b="1" dirty="0">
                <a:solidFill>
                  <a:srgbClr val="004A82"/>
                </a:solidFill>
                <a:latin typeface="Lexia" panose="00000400000000000000" pitchFamily="2" charset="0"/>
              </a:rPr>
              <a:t>:  </a:t>
            </a:r>
          </a:p>
          <a:p>
            <a:r>
              <a:rPr lang="en-US" sz="2400" dirty="0" smtClean="0">
                <a:latin typeface="Lexia" panose="00000400000000000000" pitchFamily="2" charset="0"/>
                <a:cs typeface="Segoe UI" panose="020B0502040204020203" pitchFamily="34" charset="0"/>
              </a:rPr>
              <a:t>There are some graces that are only glimpsed when the night is the longest.</a:t>
            </a:r>
            <a:endParaRPr lang="en-US" sz="2400" dirty="0">
              <a:latin typeface="Lexia" panose="00000400000000000000" pitchFamily="2" charset="0"/>
              <a:cs typeface="Segoe UI" panose="020B0502040204020203" pitchFamily="34" charset="0"/>
            </a:endParaRPr>
          </a:p>
          <a:p>
            <a:endParaRPr lang="en-US" sz="2400" dirty="0">
              <a:latin typeface="Segoe UI" panose="020B0502040204020203" pitchFamily="34" charset="0"/>
              <a:cs typeface="Segoe UI" panose="020B0502040204020203" pitchFamily="34" charset="0"/>
            </a:endParaRPr>
          </a:p>
          <a:p>
            <a:pPr fontAlgn="ctr"/>
            <a:endParaRPr lang="en-US" sz="2400" b="1" dirty="0">
              <a:latin typeface="Segoe UI" panose="020B0502040204020203" pitchFamily="34" charset="0"/>
              <a:cs typeface="Segoe UI" panose="020B0502040204020203" pitchFamily="34" charset="0"/>
            </a:endParaRPr>
          </a:p>
          <a:p>
            <a:endParaRPr lang="en-US" sz="2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70692522"/>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AE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00742" y="399144"/>
            <a:ext cx="8186058" cy="5486400"/>
          </a:xfrm>
        </p:spPr>
        <p:txBody>
          <a:bodyPr>
            <a:noAutofit/>
          </a:bodyPr>
          <a:lstStyle/>
          <a:p>
            <a:pPr marL="0" lvl="0" indent="0">
              <a:spcBef>
                <a:spcPts val="0"/>
              </a:spcBef>
              <a:spcAft>
                <a:spcPts val="300"/>
              </a:spcAft>
              <a:buNone/>
            </a:pPr>
            <a:r>
              <a:rPr lang="en-US" sz="2400" b="1" dirty="0" smtClean="0">
                <a:solidFill>
                  <a:srgbClr val="004A82"/>
                </a:solidFill>
                <a:latin typeface="Lexia" panose="00000400000000000000" pitchFamily="2" charset="0"/>
                <a:cs typeface="+mn-cs"/>
              </a:rPr>
              <a:t>Many: </a:t>
            </a:r>
            <a:r>
              <a:rPr lang="en-US" sz="2800" b="1" dirty="0" smtClean="0">
                <a:solidFill>
                  <a:srgbClr val="0747A5"/>
                </a:solidFill>
                <a:latin typeface="Lexia" panose="00000400000000000000" pitchFamily="2" charset="0"/>
                <a:cs typeface="+mn-cs"/>
              </a:rPr>
              <a:t> </a:t>
            </a:r>
            <a:r>
              <a:rPr lang="en-US" b="1" dirty="0">
                <a:solidFill>
                  <a:srgbClr val="3353A2"/>
                </a:solidFill>
                <a:latin typeface="Lexia" panose="00000400000000000000" pitchFamily="2" charset="0"/>
              </a:rPr>
              <a:t>	</a:t>
            </a:r>
            <a:endParaRPr lang="en-US" b="1" dirty="0" smtClean="0">
              <a:solidFill>
                <a:srgbClr val="3353A2"/>
              </a:solidFill>
              <a:latin typeface="Lexia" panose="00000400000000000000" pitchFamily="2" charset="0"/>
            </a:endParaRPr>
          </a:p>
          <a:p>
            <a:pPr marL="0" lvl="0" indent="0">
              <a:spcBef>
                <a:spcPts val="0"/>
              </a:spcBef>
              <a:spcAft>
                <a:spcPts val="300"/>
              </a:spcAft>
              <a:buNone/>
            </a:pPr>
            <a:r>
              <a:rPr lang="en-US" sz="2400" b="1" dirty="0" smtClean="0">
                <a:latin typeface="Lexia" panose="00000400000000000000" pitchFamily="2" charset="0"/>
              </a:rPr>
              <a:t>O come, O come Emmanuel, and ransom captive Israel.</a:t>
            </a:r>
          </a:p>
          <a:p>
            <a:pPr marL="0" lvl="0" indent="0">
              <a:spcBef>
                <a:spcPts val="0"/>
              </a:spcBef>
              <a:spcAft>
                <a:spcPts val="300"/>
              </a:spcAft>
              <a:buNone/>
            </a:pPr>
            <a:r>
              <a:rPr lang="en-US" sz="2400" b="1" dirty="0" smtClean="0">
                <a:latin typeface="Lexia" panose="00000400000000000000" pitchFamily="2" charset="0"/>
              </a:rPr>
              <a:t>The wilderness and the dry land shall be glad,</a:t>
            </a:r>
          </a:p>
          <a:p>
            <a:pPr marL="0" lvl="0" indent="0">
              <a:spcBef>
                <a:spcPts val="0"/>
              </a:spcBef>
              <a:spcAft>
                <a:spcPts val="1200"/>
              </a:spcAft>
              <a:buNone/>
            </a:pPr>
            <a:r>
              <a:rPr lang="en-US" sz="2400" b="1" dirty="0" smtClean="0">
                <a:latin typeface="Lexia" panose="00000400000000000000" pitchFamily="2" charset="0"/>
              </a:rPr>
              <a:t>The desert shall rejoice and blossom;                                      like the crocus</a:t>
            </a:r>
          </a:p>
          <a:p>
            <a:pPr marL="0" lvl="0" indent="0">
              <a:spcBef>
                <a:spcPts val="0"/>
              </a:spcBef>
              <a:spcAft>
                <a:spcPts val="300"/>
              </a:spcAft>
              <a:buNone/>
            </a:pPr>
            <a:r>
              <a:rPr lang="en-US" sz="2400" b="1" dirty="0" smtClean="0">
                <a:latin typeface="Lexia" panose="00000400000000000000" pitchFamily="2" charset="0"/>
              </a:rPr>
              <a:t>It shall blossom abundantly and rejoice with joy                  and singing.</a:t>
            </a:r>
            <a:endParaRPr lang="en-US" sz="2400" b="1" dirty="0">
              <a:latin typeface="Lexia" panose="00000400000000000000" pitchFamily="2" charset="0"/>
            </a:endParaRPr>
          </a:p>
          <a:p>
            <a:pPr marL="0" lvl="0" indent="0">
              <a:spcBef>
                <a:spcPts val="0"/>
              </a:spcBef>
              <a:spcAft>
                <a:spcPts val="300"/>
              </a:spcAft>
              <a:buNone/>
            </a:pPr>
            <a:endParaRPr lang="en-US" sz="1000" dirty="0" smtClean="0">
              <a:solidFill>
                <a:prstClr val="black"/>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1" y="5164838"/>
            <a:ext cx="1664212" cy="1202439"/>
          </a:xfrm>
          <a:prstGeom prst="rect">
            <a:avLst/>
          </a:prstGeom>
        </p:spPr>
      </p:pic>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4091" y="5328380"/>
            <a:ext cx="1664212" cy="1202439"/>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874980" y="4273906"/>
            <a:ext cx="1664212" cy="1202439"/>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1000"/>
                    </a14:imgEffect>
                    <a14:imgEffect>
                      <a14:saturation sat="0"/>
                    </a14:imgEffect>
                    <a14:imgEffect>
                      <a14:brightnessContrast bright="72000" contrast="-100000"/>
                    </a14:imgEffect>
                  </a14:imgLayer>
                </a14:imgProps>
              </a:ext>
              <a:ext uri="{28A0092B-C50C-407E-A947-70E740481C1C}">
                <a14:useLocalDpi xmlns:a14="http://schemas.microsoft.com/office/drawing/2010/main" val="0"/>
              </a:ext>
            </a:extLst>
          </a:blip>
          <a:stretch>
            <a:fillRect/>
          </a:stretch>
        </p:blipFill>
        <p:spPr>
          <a:xfrm>
            <a:off x="-182799" y="3597664"/>
            <a:ext cx="4893780" cy="99980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57850">
            <a:off x="4313022" y="3301168"/>
            <a:ext cx="1515496" cy="113662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05520" y="5529107"/>
            <a:ext cx="660704" cy="1001712"/>
          </a:xfrm>
          <a:prstGeom prst="rect">
            <a:avLst/>
          </a:prstGeom>
        </p:spPr>
      </p:pic>
    </p:spTree>
    <p:extLst>
      <p:ext uri="{BB962C8B-B14F-4D97-AF65-F5344CB8AC3E}">
        <p14:creationId xmlns:p14="http://schemas.microsoft.com/office/powerpoint/2010/main" val="3569870515"/>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AE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8086" y="399144"/>
            <a:ext cx="8371114" cy="5486400"/>
          </a:xfrm>
        </p:spPr>
        <p:txBody>
          <a:bodyPr>
            <a:noAutofit/>
          </a:bodyPr>
          <a:lstStyle/>
          <a:p>
            <a:pPr marL="0" lvl="0" indent="0">
              <a:spcBef>
                <a:spcPts val="0"/>
              </a:spcBef>
              <a:spcAft>
                <a:spcPts val="300"/>
              </a:spcAft>
              <a:buNone/>
            </a:pPr>
            <a:r>
              <a:rPr lang="en-US" sz="2400" b="1" dirty="0" smtClean="0">
                <a:solidFill>
                  <a:srgbClr val="004A82"/>
                </a:solidFill>
                <a:latin typeface="Lexia" panose="00000400000000000000" pitchFamily="2" charset="0"/>
                <a:cs typeface="+mn-cs"/>
              </a:rPr>
              <a:t>One</a:t>
            </a:r>
            <a:r>
              <a:rPr lang="en-US" sz="2400" b="1" dirty="0">
                <a:solidFill>
                  <a:srgbClr val="004A82"/>
                </a:solidFill>
                <a:latin typeface="Lexia" panose="00000400000000000000" pitchFamily="2" charset="0"/>
                <a:cs typeface="+mn-cs"/>
              </a:rPr>
              <a:t>:  </a:t>
            </a:r>
            <a:r>
              <a:rPr lang="en-US" b="1" dirty="0">
                <a:solidFill>
                  <a:srgbClr val="3353A2"/>
                </a:solidFill>
                <a:latin typeface="Lexia" panose="00000400000000000000" pitchFamily="2" charset="0"/>
              </a:rPr>
              <a:t>	</a:t>
            </a:r>
            <a:endParaRPr lang="en-US" b="1" dirty="0" smtClean="0">
              <a:solidFill>
                <a:srgbClr val="3353A2"/>
              </a:solidFill>
              <a:latin typeface="Lexia" panose="00000400000000000000" pitchFamily="2" charset="0"/>
            </a:endParaRPr>
          </a:p>
          <a:p>
            <a:pPr marL="0" lvl="0" indent="0">
              <a:spcBef>
                <a:spcPts val="0"/>
              </a:spcBef>
              <a:spcAft>
                <a:spcPts val="300"/>
              </a:spcAft>
              <a:buNone/>
            </a:pPr>
            <a:r>
              <a:rPr lang="en-US" sz="2400" dirty="0" smtClean="0">
                <a:latin typeface="Lexia" panose="00000400000000000000" pitchFamily="2" charset="0"/>
              </a:rPr>
              <a:t>On this third Sunday of Advent, we light a candle of joy, as a In Advent, we remember the darkest days</a:t>
            </a:r>
          </a:p>
          <a:p>
            <a:pPr marL="0" lvl="0" indent="0">
              <a:spcBef>
                <a:spcPts val="0"/>
              </a:spcBef>
              <a:spcAft>
                <a:spcPts val="300"/>
              </a:spcAft>
              <a:buNone/>
            </a:pPr>
            <a:endParaRPr lang="en-US" sz="1400" dirty="0">
              <a:solidFill>
                <a:srgbClr val="004A82"/>
              </a:solidFill>
              <a:latin typeface="Lexia" panose="00000400000000000000" pitchFamily="2" charset="0"/>
            </a:endParaRPr>
          </a:p>
          <a:p>
            <a:pPr marL="0" lvl="0" indent="0">
              <a:spcBef>
                <a:spcPts val="0"/>
              </a:spcBef>
              <a:spcAft>
                <a:spcPts val="300"/>
              </a:spcAft>
              <a:buNone/>
            </a:pPr>
            <a:r>
              <a:rPr lang="en-US" sz="2400" b="1" dirty="0">
                <a:solidFill>
                  <a:srgbClr val="004A82"/>
                </a:solidFill>
                <a:latin typeface="Lexia" panose="00000400000000000000" pitchFamily="2" charset="0"/>
                <a:cs typeface="+mn-cs"/>
              </a:rPr>
              <a:t>All:   </a:t>
            </a:r>
            <a:endParaRPr lang="en-US" sz="2800" b="1" dirty="0" smtClean="0">
              <a:solidFill>
                <a:srgbClr val="004A82"/>
              </a:solidFill>
              <a:latin typeface="Lexia" panose="00000400000000000000" pitchFamily="2" charset="0"/>
            </a:endParaRPr>
          </a:p>
          <a:p>
            <a:pPr marL="0" lvl="0" indent="0">
              <a:spcBef>
                <a:spcPts val="0"/>
              </a:spcBef>
              <a:spcAft>
                <a:spcPts val="300"/>
              </a:spcAft>
              <a:buNone/>
            </a:pPr>
            <a:r>
              <a:rPr lang="en-US" sz="2400" b="1" dirty="0" smtClean="0">
                <a:latin typeface="Lexia" panose="00000400000000000000" pitchFamily="2" charset="0"/>
              </a:rPr>
              <a:t>And await the brilliant light of hope.</a:t>
            </a:r>
          </a:p>
          <a:p>
            <a:pPr marL="0" lvl="0" indent="0">
              <a:spcBef>
                <a:spcPts val="0"/>
              </a:spcBef>
              <a:spcAft>
                <a:spcPts val="300"/>
              </a:spcAft>
              <a:buNone/>
            </a:pPr>
            <a:endParaRPr lang="en-US" sz="2400" b="1" dirty="0" smtClean="0">
              <a:latin typeface="Lexia" panose="00000400000000000000" pitchFamily="2" charset="0"/>
            </a:endParaRPr>
          </a:p>
          <a:p>
            <a:pPr marL="0" lvl="0" indent="0">
              <a:spcBef>
                <a:spcPts val="0"/>
              </a:spcBef>
              <a:spcAft>
                <a:spcPts val="300"/>
              </a:spcAft>
              <a:buNone/>
            </a:pPr>
            <a:endParaRPr lang="en-US" sz="2400" b="1" dirty="0" smtClean="0">
              <a:latin typeface="Lexia" panose="00000400000000000000" pitchFamily="2" charset="0"/>
            </a:endParaRPr>
          </a:p>
          <a:p>
            <a:pPr marL="0" indent="0">
              <a:spcBef>
                <a:spcPts val="0"/>
              </a:spcBef>
              <a:spcAft>
                <a:spcPts val="300"/>
              </a:spcAft>
              <a:buNone/>
            </a:pPr>
            <a:endParaRPr lang="en-US" sz="2400" i="1" dirty="0" smtClean="0">
              <a:solidFill>
                <a:schemeClr val="bg2">
                  <a:lumMod val="50000"/>
                </a:schemeClr>
              </a:solidFill>
              <a:latin typeface="Lexia" panose="00000400000000000000" pitchFamily="2" charset="0"/>
            </a:endParaRPr>
          </a:p>
          <a:p>
            <a:pPr marL="0" indent="0">
              <a:spcBef>
                <a:spcPts val="0"/>
              </a:spcBef>
              <a:spcAft>
                <a:spcPts val="300"/>
              </a:spcAft>
              <a:buNone/>
            </a:pPr>
            <a:endParaRPr lang="en-US" sz="2400" i="1" dirty="0">
              <a:solidFill>
                <a:schemeClr val="bg2">
                  <a:lumMod val="50000"/>
                </a:schemeClr>
              </a:solidFill>
              <a:latin typeface="Lexia" panose="00000400000000000000" pitchFamily="2" charset="0"/>
            </a:endParaRPr>
          </a:p>
          <a:p>
            <a:pPr marL="0" indent="0">
              <a:spcBef>
                <a:spcPts val="0"/>
              </a:spcBef>
              <a:spcAft>
                <a:spcPts val="300"/>
              </a:spcAft>
              <a:buNone/>
            </a:pPr>
            <a:r>
              <a:rPr lang="en-US" sz="2400" dirty="0" smtClean="0">
                <a:solidFill>
                  <a:schemeClr val="bg2">
                    <a:lumMod val="50000"/>
                  </a:schemeClr>
                </a:solidFill>
                <a:latin typeface="Lexia" panose="00000400000000000000" pitchFamily="2" charset="0"/>
              </a:rPr>
              <a:t>The candle of Hope is lit</a:t>
            </a:r>
            <a:endParaRPr lang="en-US" sz="2400" b="1" dirty="0">
              <a:latin typeface="Lexia" panose="00000400000000000000" pitchFamily="2" charset="0"/>
            </a:endParaRPr>
          </a:p>
          <a:p>
            <a:pPr marL="0" lvl="0" indent="0">
              <a:spcBef>
                <a:spcPts val="0"/>
              </a:spcBef>
              <a:spcAft>
                <a:spcPts val="300"/>
              </a:spcAft>
              <a:buNone/>
            </a:pPr>
            <a:endParaRPr lang="en-US" sz="2400" b="1"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41781"/>
          <a:stretch/>
        </p:blipFill>
        <p:spPr>
          <a:xfrm>
            <a:off x="3124200" y="2833914"/>
            <a:ext cx="6096000" cy="3871686"/>
          </a:xfrm>
          <a:prstGeom prst="rect">
            <a:avLst/>
          </a:prstGeom>
        </p:spPr>
      </p:pic>
    </p:spTree>
    <p:extLst>
      <p:ext uri="{BB962C8B-B14F-4D97-AF65-F5344CB8AC3E}">
        <p14:creationId xmlns:p14="http://schemas.microsoft.com/office/powerpoint/2010/main" val="223165961"/>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EAE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86228" y="384630"/>
            <a:ext cx="8534400" cy="5486400"/>
          </a:xfrm>
        </p:spPr>
        <p:txBody>
          <a:bodyPr>
            <a:noAutofit/>
          </a:bodyPr>
          <a:lstStyle/>
          <a:p>
            <a:pPr marL="0" lvl="0" indent="0">
              <a:spcBef>
                <a:spcPts val="0"/>
              </a:spcBef>
              <a:spcAft>
                <a:spcPts val="300"/>
              </a:spcAft>
              <a:buNone/>
            </a:pPr>
            <a:r>
              <a:rPr lang="en-US" sz="2400" b="1" dirty="0" smtClean="0">
                <a:solidFill>
                  <a:srgbClr val="004A82"/>
                </a:solidFill>
                <a:latin typeface="Lexia" panose="00000400000000000000" pitchFamily="2" charset="0"/>
                <a:cs typeface="+mn-cs"/>
              </a:rPr>
              <a:t>One</a:t>
            </a:r>
            <a:r>
              <a:rPr lang="en-US" sz="2400" b="1" dirty="0">
                <a:solidFill>
                  <a:srgbClr val="004A82"/>
                </a:solidFill>
                <a:latin typeface="Lexia" panose="00000400000000000000" pitchFamily="2" charset="0"/>
                <a:cs typeface="+mn-cs"/>
              </a:rPr>
              <a:t>:  </a:t>
            </a:r>
            <a:r>
              <a:rPr lang="en-US" b="1" dirty="0">
                <a:solidFill>
                  <a:srgbClr val="3353A2"/>
                </a:solidFill>
                <a:latin typeface="Lexia" panose="00000400000000000000" pitchFamily="2" charset="0"/>
              </a:rPr>
              <a:t>	</a:t>
            </a:r>
            <a:endParaRPr lang="en-US" b="1" dirty="0" smtClean="0">
              <a:solidFill>
                <a:srgbClr val="3353A2"/>
              </a:solidFill>
              <a:latin typeface="Lexia" panose="00000400000000000000" pitchFamily="2" charset="0"/>
            </a:endParaRPr>
          </a:p>
          <a:p>
            <a:pPr marL="0" lvl="0" indent="0">
              <a:spcBef>
                <a:spcPts val="0"/>
              </a:spcBef>
              <a:spcAft>
                <a:spcPts val="300"/>
              </a:spcAft>
              <a:buNone/>
            </a:pPr>
            <a:r>
              <a:rPr lang="en-US" sz="2400" dirty="0" smtClean="0">
                <a:latin typeface="Lexia" panose="00000400000000000000" pitchFamily="2" charset="0"/>
              </a:rPr>
              <a:t>In Advent, we remember the thirsty days</a:t>
            </a:r>
          </a:p>
          <a:p>
            <a:pPr marL="0" lvl="0" indent="0">
              <a:spcBef>
                <a:spcPts val="0"/>
              </a:spcBef>
              <a:spcAft>
                <a:spcPts val="300"/>
              </a:spcAft>
              <a:buNone/>
            </a:pPr>
            <a:endParaRPr lang="en-US" sz="1600" dirty="0">
              <a:latin typeface="Lexia" panose="00000400000000000000" pitchFamily="2" charset="0"/>
            </a:endParaRPr>
          </a:p>
          <a:p>
            <a:pPr marL="0" lvl="0" indent="0">
              <a:spcBef>
                <a:spcPts val="0"/>
              </a:spcBef>
              <a:spcAft>
                <a:spcPts val="300"/>
              </a:spcAft>
              <a:buNone/>
            </a:pPr>
            <a:r>
              <a:rPr lang="en-US" sz="2400" b="1" dirty="0">
                <a:solidFill>
                  <a:srgbClr val="004A82"/>
                </a:solidFill>
                <a:latin typeface="Lexia" panose="00000400000000000000" pitchFamily="2" charset="0"/>
                <a:cs typeface="+mn-cs"/>
              </a:rPr>
              <a:t>All:   </a:t>
            </a:r>
            <a:endParaRPr lang="en-US" sz="2800" b="1" dirty="0" smtClean="0">
              <a:solidFill>
                <a:srgbClr val="004A82"/>
              </a:solidFill>
              <a:latin typeface="Lexia" panose="00000400000000000000" pitchFamily="2" charset="0"/>
            </a:endParaRPr>
          </a:p>
          <a:p>
            <a:pPr marL="0" lvl="0" indent="0">
              <a:spcBef>
                <a:spcPts val="0"/>
              </a:spcBef>
              <a:spcAft>
                <a:spcPts val="300"/>
              </a:spcAft>
              <a:buNone/>
            </a:pPr>
            <a:r>
              <a:rPr lang="en-US" sz="2400" b="1" dirty="0" smtClean="0">
                <a:latin typeface="Lexia" panose="00000400000000000000" pitchFamily="2" charset="0"/>
              </a:rPr>
              <a:t>And await the quenching light of peace.</a:t>
            </a:r>
          </a:p>
          <a:p>
            <a:pPr marL="0" lvl="0" indent="0">
              <a:spcBef>
                <a:spcPts val="0"/>
              </a:spcBef>
              <a:spcAft>
                <a:spcPts val="300"/>
              </a:spcAft>
              <a:buNone/>
            </a:pPr>
            <a:endParaRPr lang="en-US" sz="2400" b="1" dirty="0" smtClean="0">
              <a:latin typeface="Lexia" panose="00000400000000000000" pitchFamily="2" charset="0"/>
            </a:endParaRPr>
          </a:p>
          <a:p>
            <a:pPr marL="0" lvl="0" indent="0">
              <a:spcBef>
                <a:spcPts val="0"/>
              </a:spcBef>
              <a:spcAft>
                <a:spcPts val="300"/>
              </a:spcAft>
              <a:buNone/>
            </a:pPr>
            <a:endParaRPr lang="en-US" sz="2400" b="1" dirty="0" smtClean="0">
              <a:latin typeface="Lexia" panose="00000400000000000000" pitchFamily="2" charset="0"/>
            </a:endParaRPr>
          </a:p>
          <a:p>
            <a:pPr marL="0" indent="0">
              <a:spcBef>
                <a:spcPts val="0"/>
              </a:spcBef>
              <a:spcAft>
                <a:spcPts val="300"/>
              </a:spcAft>
              <a:buNone/>
            </a:pPr>
            <a:endParaRPr lang="en-US" sz="2400" i="1" dirty="0" smtClean="0">
              <a:solidFill>
                <a:schemeClr val="bg2">
                  <a:lumMod val="50000"/>
                </a:schemeClr>
              </a:solidFill>
              <a:latin typeface="Lexia" panose="00000400000000000000" pitchFamily="2" charset="0"/>
            </a:endParaRPr>
          </a:p>
          <a:p>
            <a:pPr marL="0" indent="0">
              <a:spcBef>
                <a:spcPts val="0"/>
              </a:spcBef>
              <a:spcAft>
                <a:spcPts val="300"/>
              </a:spcAft>
              <a:buNone/>
            </a:pPr>
            <a:endParaRPr lang="en-US" sz="2400" i="1" dirty="0" smtClean="0">
              <a:solidFill>
                <a:schemeClr val="bg2">
                  <a:lumMod val="50000"/>
                </a:schemeClr>
              </a:solidFill>
              <a:latin typeface="Lexia" panose="00000400000000000000" pitchFamily="2" charset="0"/>
            </a:endParaRPr>
          </a:p>
          <a:p>
            <a:pPr marL="0" indent="0">
              <a:spcBef>
                <a:spcPts val="0"/>
              </a:spcBef>
              <a:spcAft>
                <a:spcPts val="300"/>
              </a:spcAft>
              <a:buNone/>
            </a:pPr>
            <a:r>
              <a:rPr lang="en-US" sz="2400" dirty="0" smtClean="0">
                <a:solidFill>
                  <a:schemeClr val="bg2">
                    <a:lumMod val="50000"/>
                  </a:schemeClr>
                </a:solidFill>
                <a:latin typeface="Lexia" panose="00000400000000000000" pitchFamily="2" charset="0"/>
              </a:rPr>
              <a:t>The candle of Peace is lit</a:t>
            </a:r>
            <a:endParaRPr lang="en-US" sz="2400" b="1" dirty="0">
              <a:latin typeface="Lexia" panose="00000400000000000000" pitchFamily="2" charset="0"/>
            </a:endParaRPr>
          </a:p>
          <a:p>
            <a:pPr marL="0" lvl="0" indent="0">
              <a:spcBef>
                <a:spcPts val="0"/>
              </a:spcBef>
              <a:spcAft>
                <a:spcPts val="300"/>
              </a:spcAft>
              <a:buNone/>
            </a:pPr>
            <a:endParaRPr lang="en-US" sz="2400" b="1" dirty="0"/>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41781"/>
          <a:stretch/>
        </p:blipFill>
        <p:spPr>
          <a:xfrm>
            <a:off x="3247571" y="2514601"/>
            <a:ext cx="6096000" cy="3871686"/>
          </a:xfrm>
          <a:prstGeom prst="rect">
            <a:avLst/>
          </a:prstGeom>
        </p:spPr>
      </p:pic>
    </p:spTree>
    <p:extLst>
      <p:ext uri="{BB962C8B-B14F-4D97-AF65-F5344CB8AC3E}">
        <p14:creationId xmlns:p14="http://schemas.microsoft.com/office/powerpoint/2010/main" val="4024891284"/>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EAE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86228" y="384630"/>
            <a:ext cx="8534400" cy="5486400"/>
          </a:xfrm>
        </p:spPr>
        <p:txBody>
          <a:bodyPr>
            <a:noAutofit/>
          </a:bodyPr>
          <a:lstStyle/>
          <a:p>
            <a:pPr marL="0" lvl="0" indent="0">
              <a:spcBef>
                <a:spcPts val="0"/>
              </a:spcBef>
              <a:spcAft>
                <a:spcPts val="300"/>
              </a:spcAft>
              <a:buNone/>
            </a:pPr>
            <a:r>
              <a:rPr lang="en-US" sz="2400" b="1" dirty="0" smtClean="0">
                <a:solidFill>
                  <a:srgbClr val="0747A5"/>
                </a:solidFill>
                <a:latin typeface="Lexia" panose="00000400000000000000" pitchFamily="2" charset="0"/>
                <a:cs typeface="+mn-cs"/>
              </a:rPr>
              <a:t>One</a:t>
            </a:r>
            <a:r>
              <a:rPr lang="en-US" sz="2400" b="1" dirty="0">
                <a:solidFill>
                  <a:srgbClr val="0747A5"/>
                </a:solidFill>
                <a:latin typeface="Lexia" panose="00000400000000000000" pitchFamily="2" charset="0"/>
                <a:cs typeface="+mn-cs"/>
              </a:rPr>
              <a:t>:  </a:t>
            </a:r>
            <a:r>
              <a:rPr lang="en-US" b="1" dirty="0">
                <a:solidFill>
                  <a:srgbClr val="3353A2"/>
                </a:solidFill>
                <a:latin typeface="Lexia" panose="00000400000000000000" pitchFamily="2" charset="0"/>
              </a:rPr>
              <a:t>	</a:t>
            </a:r>
            <a:endParaRPr lang="en-US" b="1" dirty="0" smtClean="0">
              <a:solidFill>
                <a:srgbClr val="3353A2"/>
              </a:solidFill>
              <a:latin typeface="Lexia" panose="00000400000000000000" pitchFamily="2" charset="0"/>
            </a:endParaRPr>
          </a:p>
          <a:p>
            <a:pPr marL="0" lvl="0" indent="0">
              <a:spcBef>
                <a:spcPts val="0"/>
              </a:spcBef>
              <a:spcAft>
                <a:spcPts val="300"/>
              </a:spcAft>
              <a:buNone/>
            </a:pPr>
            <a:r>
              <a:rPr lang="en-US" sz="2400" dirty="0" smtClean="0">
                <a:latin typeface="Lexia" panose="00000400000000000000" pitchFamily="2" charset="0"/>
              </a:rPr>
              <a:t>In Advent, we remember the silent days</a:t>
            </a:r>
          </a:p>
          <a:p>
            <a:pPr marL="0" lvl="0" indent="0">
              <a:spcBef>
                <a:spcPts val="0"/>
              </a:spcBef>
              <a:spcAft>
                <a:spcPts val="300"/>
              </a:spcAft>
              <a:buNone/>
            </a:pPr>
            <a:endParaRPr lang="en-US" sz="1600" dirty="0">
              <a:latin typeface="Lexia" panose="00000400000000000000" pitchFamily="2" charset="0"/>
            </a:endParaRPr>
          </a:p>
          <a:p>
            <a:pPr marL="0" lvl="0" indent="0">
              <a:spcBef>
                <a:spcPts val="0"/>
              </a:spcBef>
              <a:spcAft>
                <a:spcPts val="300"/>
              </a:spcAft>
              <a:buNone/>
            </a:pPr>
            <a:r>
              <a:rPr lang="en-US" sz="2400" b="1" dirty="0">
                <a:solidFill>
                  <a:srgbClr val="004A82"/>
                </a:solidFill>
                <a:latin typeface="Lexia" panose="00000400000000000000" pitchFamily="2" charset="0"/>
                <a:cs typeface="+mn-cs"/>
              </a:rPr>
              <a:t>All:   </a:t>
            </a:r>
            <a:endParaRPr lang="en-US" sz="2400" b="1" dirty="0" smtClean="0">
              <a:solidFill>
                <a:srgbClr val="004A82"/>
              </a:solidFill>
              <a:latin typeface="Lexia" panose="00000400000000000000" pitchFamily="2" charset="0"/>
              <a:cs typeface="+mn-cs"/>
            </a:endParaRPr>
          </a:p>
          <a:p>
            <a:pPr marL="0" lvl="0" indent="0">
              <a:spcBef>
                <a:spcPts val="0"/>
              </a:spcBef>
              <a:spcAft>
                <a:spcPts val="300"/>
              </a:spcAft>
              <a:buNone/>
            </a:pPr>
            <a:r>
              <a:rPr lang="en-US" sz="2400" b="1" dirty="0" smtClean="0">
                <a:latin typeface="Lexia" panose="00000400000000000000" pitchFamily="2" charset="0"/>
              </a:rPr>
              <a:t>and await the singing light of joy.</a:t>
            </a:r>
          </a:p>
          <a:p>
            <a:pPr marL="0" lvl="0" indent="0">
              <a:spcBef>
                <a:spcPts val="0"/>
              </a:spcBef>
              <a:spcAft>
                <a:spcPts val="300"/>
              </a:spcAft>
              <a:buNone/>
            </a:pPr>
            <a:endParaRPr lang="en-US" sz="2400" b="1" dirty="0" smtClean="0">
              <a:latin typeface="Lexia" panose="00000400000000000000" pitchFamily="2" charset="0"/>
            </a:endParaRPr>
          </a:p>
          <a:p>
            <a:pPr marL="0" lvl="0" indent="0">
              <a:spcBef>
                <a:spcPts val="0"/>
              </a:spcBef>
              <a:spcAft>
                <a:spcPts val="300"/>
              </a:spcAft>
              <a:buNone/>
            </a:pPr>
            <a:endParaRPr lang="en-US" sz="2400" b="1" dirty="0" smtClean="0">
              <a:latin typeface="Lexia" panose="00000400000000000000" pitchFamily="2" charset="0"/>
            </a:endParaRPr>
          </a:p>
          <a:p>
            <a:pPr marL="0" indent="0">
              <a:spcBef>
                <a:spcPts val="0"/>
              </a:spcBef>
              <a:spcAft>
                <a:spcPts val="300"/>
              </a:spcAft>
              <a:buNone/>
            </a:pPr>
            <a:endParaRPr lang="en-US" sz="2400" i="1" dirty="0" smtClean="0">
              <a:solidFill>
                <a:schemeClr val="bg2">
                  <a:lumMod val="50000"/>
                </a:schemeClr>
              </a:solidFill>
              <a:latin typeface="Lexia" panose="00000400000000000000" pitchFamily="2" charset="0"/>
            </a:endParaRPr>
          </a:p>
          <a:p>
            <a:pPr marL="0" indent="0">
              <a:spcBef>
                <a:spcPts val="0"/>
              </a:spcBef>
              <a:spcAft>
                <a:spcPts val="300"/>
              </a:spcAft>
              <a:buNone/>
            </a:pPr>
            <a:endParaRPr lang="en-US" sz="2400" i="1" dirty="0">
              <a:solidFill>
                <a:schemeClr val="bg2">
                  <a:lumMod val="50000"/>
                </a:schemeClr>
              </a:solidFill>
              <a:latin typeface="Lexia" panose="00000400000000000000" pitchFamily="2" charset="0"/>
            </a:endParaRPr>
          </a:p>
          <a:p>
            <a:pPr marL="0" indent="0">
              <a:spcBef>
                <a:spcPts val="0"/>
              </a:spcBef>
              <a:spcAft>
                <a:spcPts val="300"/>
              </a:spcAft>
              <a:buNone/>
            </a:pPr>
            <a:endParaRPr lang="en-US" sz="2400" i="1" dirty="0" smtClean="0">
              <a:solidFill>
                <a:schemeClr val="bg2">
                  <a:lumMod val="50000"/>
                </a:schemeClr>
              </a:solidFill>
              <a:latin typeface="Lexia" panose="00000400000000000000" pitchFamily="2" charset="0"/>
            </a:endParaRPr>
          </a:p>
          <a:p>
            <a:pPr marL="0" indent="0">
              <a:spcBef>
                <a:spcPts val="0"/>
              </a:spcBef>
              <a:spcAft>
                <a:spcPts val="300"/>
              </a:spcAft>
              <a:buNone/>
            </a:pPr>
            <a:r>
              <a:rPr lang="en-US" sz="2400" dirty="0" smtClean="0">
                <a:solidFill>
                  <a:schemeClr val="bg2">
                    <a:lumMod val="50000"/>
                  </a:schemeClr>
                </a:solidFill>
                <a:latin typeface="Lexia" panose="00000400000000000000" pitchFamily="2" charset="0"/>
              </a:rPr>
              <a:t>The candle of Joy is lit</a:t>
            </a:r>
            <a:endParaRPr lang="en-US" sz="2400" b="1" dirty="0">
              <a:latin typeface="Lexia" panose="00000400000000000000" pitchFamily="2" charset="0"/>
            </a:endParaRPr>
          </a:p>
          <a:p>
            <a:pPr marL="0" lvl="0" indent="0">
              <a:spcBef>
                <a:spcPts val="0"/>
              </a:spcBef>
              <a:spcAft>
                <a:spcPts val="300"/>
              </a:spcAft>
              <a:buNone/>
            </a:pPr>
            <a:endParaRPr lang="en-US" sz="2400" b="1"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41781"/>
          <a:stretch/>
        </p:blipFill>
        <p:spPr>
          <a:xfrm>
            <a:off x="3247571" y="2514601"/>
            <a:ext cx="6096000" cy="3871686"/>
          </a:xfrm>
          <a:prstGeom prst="rect">
            <a:avLst/>
          </a:prstGeom>
        </p:spPr>
      </p:pic>
    </p:spTree>
    <p:extLst>
      <p:ext uri="{BB962C8B-B14F-4D97-AF65-F5344CB8AC3E}">
        <p14:creationId xmlns:p14="http://schemas.microsoft.com/office/powerpoint/2010/main" val="3839161233"/>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EAE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86228" y="384630"/>
            <a:ext cx="8534400" cy="5486400"/>
          </a:xfrm>
        </p:spPr>
        <p:txBody>
          <a:bodyPr>
            <a:noAutofit/>
          </a:bodyPr>
          <a:lstStyle/>
          <a:p>
            <a:pPr marL="0" lvl="0" indent="0">
              <a:spcBef>
                <a:spcPts val="0"/>
              </a:spcBef>
              <a:spcAft>
                <a:spcPts val="300"/>
              </a:spcAft>
              <a:buNone/>
            </a:pPr>
            <a:r>
              <a:rPr lang="en-US" sz="2400" b="1" dirty="0" smtClean="0">
                <a:solidFill>
                  <a:srgbClr val="004A82"/>
                </a:solidFill>
                <a:latin typeface="Lexia" panose="00000400000000000000" pitchFamily="2" charset="0"/>
                <a:cs typeface="+mn-cs"/>
              </a:rPr>
              <a:t>One</a:t>
            </a:r>
            <a:r>
              <a:rPr lang="en-US" sz="2400" b="1" dirty="0">
                <a:solidFill>
                  <a:srgbClr val="004A82"/>
                </a:solidFill>
                <a:latin typeface="Lexia" panose="00000400000000000000" pitchFamily="2" charset="0"/>
                <a:cs typeface="+mn-cs"/>
              </a:rPr>
              <a:t>:  </a:t>
            </a:r>
            <a:r>
              <a:rPr lang="en-US" b="1" dirty="0">
                <a:solidFill>
                  <a:srgbClr val="3353A2"/>
                </a:solidFill>
                <a:latin typeface="Lexia" panose="00000400000000000000" pitchFamily="2" charset="0"/>
              </a:rPr>
              <a:t>	</a:t>
            </a:r>
            <a:endParaRPr lang="en-US" b="1" dirty="0" smtClean="0">
              <a:solidFill>
                <a:srgbClr val="3353A2"/>
              </a:solidFill>
              <a:latin typeface="Lexia" panose="00000400000000000000" pitchFamily="2" charset="0"/>
            </a:endParaRPr>
          </a:p>
          <a:p>
            <a:pPr marL="0" lvl="0" indent="0">
              <a:spcBef>
                <a:spcPts val="0"/>
              </a:spcBef>
              <a:spcAft>
                <a:spcPts val="300"/>
              </a:spcAft>
              <a:buNone/>
            </a:pPr>
            <a:r>
              <a:rPr lang="en-US" sz="2400" dirty="0" smtClean="0">
                <a:latin typeface="Lexia" panose="00000400000000000000" pitchFamily="2" charset="0"/>
              </a:rPr>
              <a:t>Say to those who are of a fearful heart, </a:t>
            </a:r>
          </a:p>
          <a:p>
            <a:pPr marL="0" lvl="0" indent="0">
              <a:spcBef>
                <a:spcPts val="0"/>
              </a:spcBef>
              <a:spcAft>
                <a:spcPts val="300"/>
              </a:spcAft>
              <a:buNone/>
            </a:pPr>
            <a:r>
              <a:rPr lang="en-US" sz="2400" dirty="0" smtClean="0">
                <a:latin typeface="Lexia" panose="00000400000000000000" pitchFamily="2" charset="0"/>
              </a:rPr>
              <a:t>“Be strong, do not fear! Here is your God…who will          come and save you.”</a:t>
            </a:r>
          </a:p>
          <a:p>
            <a:pPr marL="0" lvl="0" indent="0">
              <a:spcBef>
                <a:spcPts val="0"/>
              </a:spcBef>
              <a:spcAft>
                <a:spcPts val="300"/>
              </a:spcAft>
              <a:buNone/>
            </a:pPr>
            <a:endParaRPr lang="en-US" sz="1600" dirty="0">
              <a:latin typeface="Lexia" panose="00000400000000000000" pitchFamily="2" charset="0"/>
            </a:endParaRPr>
          </a:p>
          <a:p>
            <a:pPr marL="0" lvl="0" indent="0">
              <a:spcBef>
                <a:spcPts val="0"/>
              </a:spcBef>
              <a:spcAft>
                <a:spcPts val="300"/>
              </a:spcAft>
              <a:buNone/>
            </a:pPr>
            <a:r>
              <a:rPr lang="en-US" sz="2400" b="1" dirty="0" smtClean="0">
                <a:solidFill>
                  <a:srgbClr val="004A82"/>
                </a:solidFill>
                <a:latin typeface="Lexia" panose="00000400000000000000" pitchFamily="2" charset="0"/>
                <a:cs typeface="+mn-cs"/>
              </a:rPr>
              <a:t>Many: </a:t>
            </a:r>
          </a:p>
          <a:p>
            <a:pPr marL="0" lvl="0" indent="0">
              <a:spcBef>
                <a:spcPts val="0"/>
              </a:spcBef>
              <a:spcAft>
                <a:spcPts val="300"/>
              </a:spcAft>
              <a:buNone/>
            </a:pPr>
            <a:r>
              <a:rPr lang="en-US" sz="2400" b="1" dirty="0" smtClean="0">
                <a:latin typeface="Lexia" panose="00000400000000000000" pitchFamily="2" charset="0"/>
              </a:rPr>
              <a:t>Our souls magnify the Lord and our spirits rejoice                    in God, our Savior. </a:t>
            </a:r>
          </a:p>
          <a:p>
            <a:pPr marL="0" lvl="0" indent="0">
              <a:spcBef>
                <a:spcPts val="0"/>
              </a:spcBef>
              <a:spcAft>
                <a:spcPts val="300"/>
              </a:spcAft>
              <a:buNone/>
            </a:pPr>
            <a:endParaRPr lang="en-US" sz="2400" b="1" dirty="0" smtClean="0"/>
          </a:p>
          <a:p>
            <a:pPr marL="0" lvl="0" indent="0">
              <a:spcBef>
                <a:spcPts val="0"/>
              </a:spcBef>
              <a:spcAft>
                <a:spcPts val="300"/>
              </a:spcAft>
              <a:buNone/>
            </a:pPr>
            <a:endParaRPr lang="en-US" sz="2400" b="1" dirty="0" smtClean="0"/>
          </a:p>
          <a:p>
            <a:pPr marL="0" indent="0">
              <a:spcBef>
                <a:spcPts val="0"/>
              </a:spcBef>
              <a:spcAft>
                <a:spcPts val="300"/>
              </a:spcAft>
              <a:buNone/>
            </a:pPr>
            <a:r>
              <a:rPr lang="en-US" sz="2400" i="1" dirty="0" smtClean="0">
                <a:solidFill>
                  <a:schemeClr val="bg2">
                    <a:lumMod val="50000"/>
                  </a:schemeClr>
                </a:solidFill>
              </a:rPr>
              <a:t> </a:t>
            </a:r>
            <a:endParaRPr lang="en-US" sz="2400" b="1" dirty="0"/>
          </a:p>
          <a:p>
            <a:pPr marL="0" lvl="0" indent="0">
              <a:spcBef>
                <a:spcPts val="0"/>
              </a:spcBef>
              <a:spcAft>
                <a:spcPts val="300"/>
              </a:spcAft>
              <a:buNone/>
            </a:pPr>
            <a:endParaRPr lang="en-US" sz="2400"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32604">
            <a:off x="600830" y="5471554"/>
            <a:ext cx="1477988" cy="1194538"/>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9706" y="5631699"/>
            <a:ext cx="1265529" cy="914379"/>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5235" y="5608002"/>
            <a:ext cx="1265529" cy="914379"/>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5606222"/>
            <a:ext cx="1265529" cy="914379"/>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5606221"/>
            <a:ext cx="1265529" cy="914379"/>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7607" y="5584595"/>
            <a:ext cx="1265529" cy="914379"/>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92482">
            <a:off x="2505913" y="4358072"/>
            <a:ext cx="785861" cy="589396"/>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255804" flipV="1">
            <a:off x="0" y="4528697"/>
            <a:ext cx="2862470" cy="688506"/>
          </a:xfrm>
          <a:prstGeom prst="rect">
            <a:avLst/>
          </a:prstGeom>
        </p:spPr>
      </p:pic>
    </p:spTree>
    <p:extLst>
      <p:ext uri="{BB962C8B-B14F-4D97-AF65-F5344CB8AC3E}">
        <p14:creationId xmlns:p14="http://schemas.microsoft.com/office/powerpoint/2010/main" val="2079147426"/>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AE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6343" y="5516145"/>
            <a:ext cx="1265529" cy="914379"/>
          </a:xfrm>
          <a:prstGeom prst="rect">
            <a:avLst/>
          </a:prstGeom>
        </p:spPr>
      </p:pic>
      <p:sp>
        <p:nvSpPr>
          <p:cNvPr id="2" name="Text Placeholder 1"/>
          <p:cNvSpPr>
            <a:spLocks noGrp="1"/>
          </p:cNvSpPr>
          <p:nvPr>
            <p:ph type="body" sz="quarter" idx="10"/>
          </p:nvPr>
        </p:nvSpPr>
        <p:spPr>
          <a:xfrm>
            <a:off x="500742" y="457200"/>
            <a:ext cx="5595258" cy="4572000"/>
          </a:xfrm>
        </p:spPr>
        <p:txBody>
          <a:bodyPr>
            <a:noAutofit/>
          </a:bodyPr>
          <a:lstStyle/>
          <a:p>
            <a:pPr marL="0" lvl="0" indent="0">
              <a:spcBef>
                <a:spcPts val="0"/>
              </a:spcBef>
              <a:spcAft>
                <a:spcPts val="300"/>
              </a:spcAft>
              <a:buNone/>
            </a:pPr>
            <a:r>
              <a:rPr lang="en-US" sz="2400" b="1" dirty="0" smtClean="0">
                <a:solidFill>
                  <a:srgbClr val="004A82"/>
                </a:solidFill>
                <a:latin typeface="Lexia" panose="00000400000000000000" pitchFamily="2" charset="0"/>
                <a:cs typeface="+mn-cs"/>
              </a:rPr>
              <a:t>Many</a:t>
            </a:r>
            <a:r>
              <a:rPr lang="en-US" sz="2800" b="1" dirty="0" smtClean="0">
                <a:solidFill>
                  <a:srgbClr val="004A82"/>
                </a:solidFill>
                <a:latin typeface="Lexia" panose="00000400000000000000" pitchFamily="2" charset="0"/>
                <a:cs typeface="+mn-cs"/>
              </a:rPr>
              <a:t>: </a:t>
            </a:r>
            <a:r>
              <a:rPr lang="en-US" sz="2000" dirty="0" smtClean="0">
                <a:solidFill>
                  <a:schemeClr val="bg2">
                    <a:lumMod val="50000"/>
                  </a:schemeClr>
                </a:solidFill>
                <a:latin typeface="Lexia" panose="00000400000000000000" pitchFamily="2" charset="0"/>
                <a:cs typeface="+mn-cs"/>
              </a:rPr>
              <a:t>the </a:t>
            </a:r>
            <a:r>
              <a:rPr lang="en-US" sz="2000" dirty="0" smtClean="0">
                <a:solidFill>
                  <a:schemeClr val="bg2">
                    <a:lumMod val="50000"/>
                  </a:schemeClr>
                </a:solidFill>
                <a:latin typeface="Lexia" panose="00000400000000000000" pitchFamily="2" charset="0"/>
                <a:cs typeface="+mn-cs"/>
              </a:rPr>
              <a:t>congregation </a:t>
            </a:r>
            <a:r>
              <a:rPr lang="en-US" sz="2000" dirty="0" smtClean="0">
                <a:solidFill>
                  <a:schemeClr val="bg2">
                    <a:lumMod val="50000"/>
                  </a:schemeClr>
                </a:solidFill>
                <a:latin typeface="Lexia" panose="00000400000000000000" pitchFamily="2" charset="0"/>
                <a:cs typeface="+mn-cs"/>
              </a:rPr>
              <a:t>sings   </a:t>
            </a:r>
            <a:endParaRPr lang="en-US" sz="2400" dirty="0" smtClean="0">
              <a:solidFill>
                <a:schemeClr val="bg2">
                  <a:lumMod val="50000"/>
                </a:schemeClr>
              </a:solidFill>
              <a:latin typeface="Lexia" panose="00000400000000000000" pitchFamily="2" charset="0"/>
            </a:endParaRPr>
          </a:p>
          <a:p>
            <a:pPr marL="0" lvl="0" indent="0">
              <a:spcBef>
                <a:spcPts val="0"/>
              </a:spcBef>
              <a:spcAft>
                <a:spcPts val="300"/>
              </a:spcAft>
              <a:buNone/>
            </a:pPr>
            <a:r>
              <a:rPr lang="en-US" sz="2400" b="1" dirty="0" smtClean="0">
                <a:latin typeface="Lexia" panose="00000400000000000000" pitchFamily="2" charset="0"/>
              </a:rPr>
              <a:t>Shine a candle in the darkness, </a:t>
            </a:r>
            <a:br>
              <a:rPr lang="en-US" sz="2400" b="1" dirty="0" smtClean="0">
                <a:latin typeface="Lexia" panose="00000400000000000000" pitchFamily="2" charset="0"/>
              </a:rPr>
            </a:br>
            <a:r>
              <a:rPr lang="en-US" sz="2400" b="1" dirty="0" smtClean="0">
                <a:latin typeface="Lexia" panose="00000400000000000000" pitchFamily="2" charset="0"/>
              </a:rPr>
              <a:t>breath new joy into our lives.</a:t>
            </a:r>
          </a:p>
          <a:p>
            <a:pPr marL="0" lvl="0" indent="0">
              <a:spcBef>
                <a:spcPts val="0"/>
              </a:spcBef>
              <a:spcAft>
                <a:spcPts val="300"/>
              </a:spcAft>
              <a:buNone/>
            </a:pPr>
            <a:r>
              <a:rPr lang="en-US" sz="2400" b="1" dirty="0" smtClean="0">
                <a:latin typeface="Lexia" panose="00000400000000000000" pitchFamily="2" charset="0"/>
              </a:rPr>
              <a:t>Wind your blessed peace around us </a:t>
            </a:r>
            <a:br>
              <a:rPr lang="en-US" sz="2400" b="1" dirty="0" smtClean="0">
                <a:latin typeface="Lexia" panose="00000400000000000000" pitchFamily="2" charset="0"/>
              </a:rPr>
            </a:br>
            <a:r>
              <a:rPr lang="en-US" sz="2400" b="1" dirty="0" smtClean="0">
                <a:latin typeface="Lexia" panose="00000400000000000000" pitchFamily="2" charset="0"/>
              </a:rPr>
              <a:t>till the day when Christ arrives.</a:t>
            </a:r>
          </a:p>
          <a:p>
            <a:pPr marL="0" lvl="0" indent="0">
              <a:spcBef>
                <a:spcPts val="0"/>
              </a:spcBef>
              <a:spcAft>
                <a:spcPts val="300"/>
              </a:spcAft>
              <a:buNone/>
            </a:pPr>
            <a:r>
              <a:rPr lang="en-US" sz="2400" b="1" dirty="0" smtClean="0">
                <a:latin typeface="Lexia" panose="00000400000000000000" pitchFamily="2" charset="0"/>
              </a:rPr>
              <a:t>Shine a candle in the darkness.</a:t>
            </a:r>
          </a:p>
          <a:p>
            <a:pPr marL="0" lvl="0" indent="0">
              <a:spcBef>
                <a:spcPts val="0"/>
              </a:spcBef>
              <a:spcAft>
                <a:spcPts val="300"/>
              </a:spcAft>
              <a:buNone/>
            </a:pPr>
            <a:r>
              <a:rPr lang="en-US" sz="2400" b="1" dirty="0" smtClean="0">
                <a:latin typeface="Lexia" panose="00000400000000000000" pitchFamily="2" charset="0"/>
              </a:rPr>
              <a:t>Wind your blessed peace around us</a:t>
            </a:r>
          </a:p>
          <a:p>
            <a:pPr marL="0" lvl="0" indent="0">
              <a:spcBef>
                <a:spcPts val="0"/>
              </a:spcBef>
              <a:spcAft>
                <a:spcPts val="300"/>
              </a:spcAft>
              <a:buNone/>
            </a:pPr>
            <a:r>
              <a:rPr lang="en-US" sz="2400" b="1" dirty="0" smtClean="0">
                <a:latin typeface="Lexia" panose="00000400000000000000" pitchFamily="2" charset="0"/>
              </a:rPr>
              <a:t>Shine a candle in the darkness, </a:t>
            </a:r>
            <a:br>
              <a:rPr lang="en-US" sz="2400" b="1" dirty="0" smtClean="0">
                <a:latin typeface="Lexia" panose="00000400000000000000" pitchFamily="2" charset="0"/>
              </a:rPr>
            </a:br>
            <a:r>
              <a:rPr lang="en-US" sz="2400" b="1" dirty="0" smtClean="0">
                <a:latin typeface="Lexia" panose="00000400000000000000" pitchFamily="2" charset="0"/>
              </a:rPr>
              <a:t>breathe new joy into our lives.</a:t>
            </a:r>
          </a:p>
          <a:p>
            <a:pPr marL="0" lvl="0" indent="0">
              <a:spcBef>
                <a:spcPts val="0"/>
              </a:spcBef>
              <a:spcAft>
                <a:spcPts val="300"/>
              </a:spcAft>
              <a:buNone/>
            </a:pPr>
            <a:r>
              <a:rPr lang="en-US" sz="2400" b="1" dirty="0" smtClean="0">
                <a:latin typeface="Lexia" panose="00000400000000000000" pitchFamily="2" charset="0"/>
              </a:rPr>
              <a:t>Wind your blessed peace around us </a:t>
            </a:r>
            <a:br>
              <a:rPr lang="en-US" sz="2400" b="1" dirty="0" smtClean="0">
                <a:latin typeface="Lexia" panose="00000400000000000000" pitchFamily="2" charset="0"/>
              </a:rPr>
            </a:br>
            <a:r>
              <a:rPr lang="en-US" sz="2400" b="1" dirty="0" smtClean="0">
                <a:latin typeface="Lexia" panose="00000400000000000000" pitchFamily="2" charset="0"/>
              </a:rPr>
              <a:t>till the day when Christ arrives.</a:t>
            </a:r>
          </a:p>
          <a:p>
            <a:pPr marL="0" lvl="0" indent="0">
              <a:spcBef>
                <a:spcPts val="0"/>
              </a:spcBef>
              <a:spcAft>
                <a:spcPts val="300"/>
              </a:spcAft>
              <a:buNone/>
            </a:pPr>
            <a:endParaRPr lang="en-US" sz="2400" b="1" dirty="0" smtClean="0"/>
          </a:p>
          <a:p>
            <a:pPr marL="0" indent="0">
              <a:spcBef>
                <a:spcPts val="0"/>
              </a:spcBef>
              <a:spcAft>
                <a:spcPts val="300"/>
              </a:spcAft>
              <a:buNone/>
            </a:pPr>
            <a:r>
              <a:rPr lang="en-US" sz="2400" i="1" dirty="0" smtClean="0">
                <a:solidFill>
                  <a:schemeClr val="bg2">
                    <a:lumMod val="50000"/>
                  </a:schemeClr>
                </a:solidFill>
              </a:rPr>
              <a:t> </a:t>
            </a:r>
            <a:endParaRPr lang="en-US" sz="2400" i="1" dirty="0">
              <a:solidFill>
                <a:schemeClr val="bg2">
                  <a:lumMod val="50000"/>
                </a:schemeClr>
              </a:solidFill>
            </a:endParaRPr>
          </a:p>
          <a:p>
            <a:pPr marL="0" lvl="0" indent="0">
              <a:spcBef>
                <a:spcPts val="0"/>
              </a:spcBef>
              <a:spcAft>
                <a:spcPts val="300"/>
              </a:spcAft>
              <a:buNone/>
            </a:pPr>
            <a:endParaRPr lang="en-US" sz="2400" b="1" dirty="0"/>
          </a:p>
          <a:p>
            <a:pPr marL="0" lvl="0" indent="0">
              <a:spcBef>
                <a:spcPts val="0"/>
              </a:spcBef>
              <a:spcAft>
                <a:spcPts val="300"/>
              </a:spcAft>
              <a:buNone/>
            </a:pPr>
            <a:endParaRPr lang="en-US" sz="2400" b="1"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32604">
            <a:off x="219831" y="5534651"/>
            <a:ext cx="1477988" cy="1194538"/>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5694796"/>
            <a:ext cx="1265529" cy="914379"/>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0343" y="5562600"/>
            <a:ext cx="1196196" cy="864284"/>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6600" y="5741251"/>
            <a:ext cx="1196196" cy="864284"/>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41089" y="5800071"/>
            <a:ext cx="918579" cy="663698"/>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815580">
            <a:off x="4822773" y="5021832"/>
            <a:ext cx="1505248" cy="1715983"/>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815580">
            <a:off x="5902370" y="4753148"/>
            <a:ext cx="1505248" cy="1715983"/>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992482">
            <a:off x="3928783" y="5387662"/>
            <a:ext cx="683089" cy="512317"/>
          </a:xfrm>
          <a:prstGeom prst="rect">
            <a:avLst/>
          </a:prstGeom>
        </p:spPr>
      </p:pic>
    </p:spTree>
    <p:extLst>
      <p:ext uri="{BB962C8B-B14F-4D97-AF65-F5344CB8AC3E}">
        <p14:creationId xmlns:p14="http://schemas.microsoft.com/office/powerpoint/2010/main" val="630229438"/>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EAE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86228" y="1433274"/>
            <a:ext cx="7362372" cy="3976926"/>
          </a:xfrm>
        </p:spPr>
        <p:txBody>
          <a:bodyPr>
            <a:normAutofit/>
          </a:bodyPr>
          <a:lstStyle/>
          <a:p>
            <a:pPr marL="0" indent="0">
              <a:buNone/>
            </a:pPr>
            <a:r>
              <a:rPr lang="en-US" sz="2400" b="1" dirty="0" smtClean="0">
                <a:solidFill>
                  <a:srgbClr val="004A82"/>
                </a:solidFill>
                <a:latin typeface="Lexia" panose="00000400000000000000" pitchFamily="2" charset="0"/>
                <a:cs typeface="+mn-cs"/>
              </a:rPr>
              <a:t>One</a:t>
            </a:r>
            <a:r>
              <a:rPr lang="en-US" sz="2400" b="1" dirty="0" smtClean="0">
                <a:solidFill>
                  <a:srgbClr val="0747A5"/>
                </a:solidFill>
                <a:latin typeface="Lexia" panose="00000400000000000000" pitchFamily="2" charset="0"/>
                <a:cs typeface="+mn-cs"/>
              </a:rPr>
              <a:t>:</a:t>
            </a:r>
            <a:r>
              <a:rPr lang="en-US" sz="2400" dirty="0">
                <a:latin typeface="Lexia" panose="00000400000000000000" pitchFamily="2" charset="0"/>
              </a:rPr>
              <a:t/>
            </a:r>
            <a:br>
              <a:rPr lang="en-US" sz="2400" dirty="0">
                <a:latin typeface="Lexia" panose="00000400000000000000" pitchFamily="2" charset="0"/>
              </a:rPr>
            </a:br>
            <a:r>
              <a:rPr lang="en-US" sz="2400" dirty="0" smtClean="0">
                <a:latin typeface="Lexia" panose="00000400000000000000" pitchFamily="2" charset="0"/>
              </a:rPr>
              <a:t>If we could have a conversation with Mary today</a:t>
            </a:r>
            <a:r>
              <a:rPr lang="en-US" sz="2400" dirty="0" smtClean="0">
                <a:latin typeface="Lexia" panose="00000400000000000000" pitchFamily="2" charset="0"/>
              </a:rPr>
              <a:t>, </a:t>
            </a:r>
            <a:r>
              <a:rPr lang="en-US" sz="2400" dirty="0" smtClean="0">
                <a:latin typeface="Lexia" panose="00000400000000000000" pitchFamily="2" charset="0"/>
              </a:rPr>
              <a:t>I imagine she would tell us that answering God’s </a:t>
            </a:r>
            <a:r>
              <a:rPr lang="en-US" sz="2400" dirty="0" smtClean="0">
                <a:latin typeface="Lexia" panose="00000400000000000000" pitchFamily="2" charset="0"/>
              </a:rPr>
              <a:t>call to </a:t>
            </a:r>
            <a:r>
              <a:rPr lang="en-US" sz="2400" dirty="0" smtClean="0">
                <a:latin typeface="Lexia" panose="00000400000000000000" pitchFamily="2" charset="0"/>
              </a:rPr>
              <a:t>be a servant is terrifying and exhilarating and </a:t>
            </a:r>
            <a:r>
              <a:rPr lang="en-US" sz="2400" dirty="0" smtClean="0">
                <a:latin typeface="Lexia" panose="00000400000000000000" pitchFamily="2" charset="0"/>
              </a:rPr>
              <a:t>heartbreaking </a:t>
            </a:r>
            <a:r>
              <a:rPr lang="en-US" sz="2400" dirty="0" smtClean="0">
                <a:latin typeface="Lexia" panose="00000400000000000000" pitchFamily="2" charset="0"/>
              </a:rPr>
              <a:t>and life changing…and nothing </a:t>
            </a:r>
            <a:r>
              <a:rPr lang="en-US" sz="2400" dirty="0" smtClean="0">
                <a:latin typeface="Lexia" panose="00000400000000000000" pitchFamily="2" charset="0"/>
              </a:rPr>
              <a:t>could have </a:t>
            </a:r>
            <a:r>
              <a:rPr lang="en-US" sz="2400" dirty="0" smtClean="0">
                <a:latin typeface="Lexia" panose="00000400000000000000" pitchFamily="2" charset="0"/>
              </a:rPr>
              <a:t>ever given her greater joy. I imagine that </a:t>
            </a:r>
            <a:r>
              <a:rPr lang="en-US" sz="2400" dirty="0" smtClean="0">
                <a:latin typeface="Lexia" panose="00000400000000000000" pitchFamily="2" charset="0"/>
              </a:rPr>
              <a:t>most </a:t>
            </a:r>
            <a:r>
              <a:rPr lang="en-US" sz="2400" dirty="0" smtClean="0">
                <a:latin typeface="Lexia" panose="00000400000000000000" pitchFamily="2" charset="0"/>
              </a:rPr>
              <a:t>of those who have served in ministry in our churches might say something similar about their </a:t>
            </a:r>
            <a:r>
              <a:rPr lang="en-US" sz="2400" dirty="0" smtClean="0">
                <a:latin typeface="Lexia" panose="00000400000000000000" pitchFamily="2" charset="0"/>
              </a:rPr>
              <a:t>answer </a:t>
            </a:r>
            <a:r>
              <a:rPr lang="en-US" sz="2400" dirty="0" smtClean="0">
                <a:latin typeface="Lexia" panose="00000400000000000000" pitchFamily="2" charset="0"/>
              </a:rPr>
              <a:t>to God’s call. </a:t>
            </a:r>
          </a:p>
        </p:txBody>
      </p:sp>
      <p:sp>
        <p:nvSpPr>
          <p:cNvPr id="3" name="Rectangle 2"/>
          <p:cNvSpPr/>
          <p:nvPr/>
        </p:nvSpPr>
        <p:spPr>
          <a:xfrm>
            <a:off x="478974" y="396298"/>
            <a:ext cx="6760026" cy="861774"/>
          </a:xfrm>
          <a:prstGeom prst="rect">
            <a:avLst/>
          </a:prstGeom>
        </p:spPr>
        <p:txBody>
          <a:bodyPr wrap="square">
            <a:spAutoFit/>
          </a:bodyPr>
          <a:lstStyle/>
          <a:p>
            <a:r>
              <a:rPr lang="en-US" sz="3200" b="1" dirty="0" smtClean="0">
                <a:solidFill>
                  <a:srgbClr val="004A82"/>
                </a:solidFill>
                <a:latin typeface="Lexia" panose="00000400000000000000" pitchFamily="2" charset="0"/>
              </a:rPr>
              <a:t>Call to the Offering</a:t>
            </a:r>
            <a:br>
              <a:rPr lang="en-US" sz="3200" b="1" dirty="0" smtClean="0">
                <a:solidFill>
                  <a:srgbClr val="004A82"/>
                </a:solidFill>
                <a:latin typeface="Lexia" panose="00000400000000000000" pitchFamily="2" charset="0"/>
              </a:rPr>
            </a:br>
            <a:r>
              <a:rPr lang="en-US" dirty="0" smtClean="0">
                <a:solidFill>
                  <a:schemeClr val="bg2">
                    <a:lumMod val="50000"/>
                  </a:schemeClr>
                </a:solidFill>
                <a:latin typeface="Lexia" panose="00000400000000000000" pitchFamily="2" charset="0"/>
              </a:rPr>
              <a:t>For those churches receiving the offering on December 11</a:t>
            </a:r>
            <a:endParaRPr lang="en-US" sz="3600" dirty="0">
              <a:solidFill>
                <a:schemeClr val="bg2">
                  <a:lumMod val="50000"/>
                </a:schemeClr>
              </a:solidFill>
              <a:latin typeface="Lexia" panose="00000400000000000000" pitchFamily="2" charset="0"/>
            </a:endParaRPr>
          </a:p>
        </p:txBody>
      </p:sp>
    </p:spTree>
    <p:extLst>
      <p:ext uri="{BB962C8B-B14F-4D97-AF65-F5344CB8AC3E}">
        <p14:creationId xmlns:p14="http://schemas.microsoft.com/office/powerpoint/2010/main" val="1754238401"/>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Advent 2013 Trial Bi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11589</TotalTime>
  <Words>61</Words>
  <Application>Microsoft Office PowerPoint</Application>
  <PresentationFormat>On-screen Show (4:3)</PresentationFormat>
  <Paragraphs>70</Paragraphs>
  <Slides>12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Charlemagne Std</vt:lpstr>
      <vt:lpstr>Lexia</vt:lpstr>
      <vt:lpstr>Optima</vt:lpstr>
      <vt:lpstr>Adobe Devanagari</vt:lpstr>
      <vt:lpstr>Calibri</vt:lpstr>
      <vt:lpstr>Segoe UI</vt:lpstr>
      <vt:lpstr>Advent 2013 Trial Big</vt:lpstr>
      <vt:lpstr>  THIRD SUNDAY IN ADVENT JOY                                                Isaiah 35:1-10; Luke 1:46b-55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Christmas Fund 2013</dc:title>
  <dc:creator>Susan Faulstick</dc:creator>
  <cp:lastModifiedBy>Susan Faulstick</cp:lastModifiedBy>
  <cp:revision>223</cp:revision>
  <cp:lastPrinted>2014-10-24T19:33:43Z</cp:lastPrinted>
  <dcterms:created xsi:type="dcterms:W3CDTF">2013-10-01T14:56:24Z</dcterms:created>
  <dcterms:modified xsi:type="dcterms:W3CDTF">2016-11-03T17:49:29Z</dcterms:modified>
</cp:coreProperties>
</file>